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8" r:id="rId5"/>
    <p:sldId id="259" r:id="rId6"/>
    <p:sldId id="261" r:id="rId7"/>
    <p:sldId id="270" r:id="rId8"/>
    <p:sldId id="271" r:id="rId9"/>
    <p:sldId id="264" r:id="rId10"/>
    <p:sldId id="272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B470"/>
    <a:srgbClr val="00796B"/>
    <a:srgbClr val="335049"/>
    <a:srgbClr val="36FF32"/>
    <a:srgbClr val="FFFFFF"/>
    <a:srgbClr val="23F694"/>
    <a:srgbClr val="2EFCA7"/>
    <a:srgbClr val="EFC700"/>
    <a:srgbClr val="FEDD3A"/>
    <a:srgbClr val="1925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26"/>
    <p:restoredTop sz="94481"/>
  </p:normalViewPr>
  <p:slideViewPr>
    <p:cSldViewPr snapToGrid="0" snapToObjects="1">
      <p:cViewPr varScale="1">
        <p:scale>
          <a:sx n="174" d="100"/>
          <a:sy n="174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575BD-51B5-E44B-ABDE-8BD9560F7154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D684C-4125-664C-B2BD-A555EA27136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71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D684C-4125-664C-B2BD-A555EA27136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8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D684C-4125-664C-B2BD-A555EA27136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58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D684C-4125-664C-B2BD-A555EA27136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766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D684C-4125-664C-B2BD-A555EA27136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0835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D684C-4125-664C-B2BD-A555EA27136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763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CD81-F1D5-3348-808D-02FD24BBA11A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E8D1-D94A-724F-835C-BA05670D169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160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CD81-F1D5-3348-808D-02FD24BBA11A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E8D1-D94A-724F-835C-BA05670D169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10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CD81-F1D5-3348-808D-02FD24BBA11A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E8D1-D94A-724F-835C-BA05670D169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1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CD81-F1D5-3348-808D-02FD24BBA11A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E8D1-D94A-724F-835C-BA05670D169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42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CD81-F1D5-3348-808D-02FD24BBA11A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E8D1-D94A-724F-835C-BA05670D169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403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CD81-F1D5-3348-808D-02FD24BBA11A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E8D1-D94A-724F-835C-BA05670D169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938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CD81-F1D5-3348-808D-02FD24BBA11A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E8D1-D94A-724F-835C-BA05670D169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349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CD81-F1D5-3348-808D-02FD24BBA11A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E8D1-D94A-724F-835C-BA05670D169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1957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CD81-F1D5-3348-808D-02FD24BBA11A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E8D1-D94A-724F-835C-BA05670D169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14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CD81-F1D5-3348-808D-02FD24BBA11A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E8D1-D94A-724F-835C-BA05670D169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816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CD81-F1D5-3348-808D-02FD24BBA11A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E8D1-D94A-724F-835C-BA05670D169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92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0CD81-F1D5-3348-808D-02FD24BBA11A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2E8D1-D94A-724F-835C-BA05670D169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3675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emf"/><Relationship Id="rId5" Type="http://schemas.openxmlformats.org/officeDocument/2006/relationships/image" Target="../media/image3.png"/><Relationship Id="rId10" Type="http://schemas.openxmlformats.org/officeDocument/2006/relationships/image" Target="../media/image7.emf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1346522" cy="414377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bg1"/>
                </a:solidFill>
              </a:rPr>
              <a:t>Web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9" y="719517"/>
            <a:ext cx="6467580" cy="166742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59" y="2053276"/>
            <a:ext cx="3051958" cy="89721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59" y="3118309"/>
            <a:ext cx="3051958" cy="89721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942" y="1142389"/>
            <a:ext cx="3483429" cy="1024064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942" y="516621"/>
            <a:ext cx="3483429" cy="1024064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1CB47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943" y="-109147"/>
            <a:ext cx="3483429" cy="102406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149" y="2590140"/>
            <a:ext cx="6807200" cy="17526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849" y="4545940"/>
            <a:ext cx="6794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14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1640C-64E9-5A4A-B478-A425A1DD93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CB47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192973" y="1731077"/>
            <a:ext cx="1645678" cy="302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E82B64-A7E8-C04B-B7F8-858264C558B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796B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503469" y="2406301"/>
            <a:ext cx="4052365" cy="606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6B2CC0-3651-984A-9431-7C3E7B963D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50994" y="2033881"/>
            <a:ext cx="3485451" cy="1934161"/>
          </a:xfrm>
          <a:prstGeom prst="rect">
            <a:avLst/>
          </a:prstGeom>
        </p:spPr>
      </p:pic>
      <p:pic>
        <p:nvPicPr>
          <p:cNvPr id="9" name="Imagem 1">
            <a:extLst>
              <a:ext uri="{FF2B5EF4-FFF2-40B4-BE49-F238E27FC236}">
                <a16:creationId xmlns:a16="http://schemas.microsoft.com/office/drawing/2014/main" id="{995DF499-DD72-A745-9B7A-DED1337BAB5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445" y="3281279"/>
            <a:ext cx="1651000" cy="1054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196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/>
          <p:cNvSpPr txBox="1">
            <a:spLocks/>
          </p:cNvSpPr>
          <p:nvPr/>
        </p:nvSpPr>
        <p:spPr>
          <a:xfrm>
            <a:off x="0" y="0"/>
            <a:ext cx="1346522" cy="4143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Print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2" y="690081"/>
            <a:ext cx="5289175" cy="136176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920" y="221600"/>
            <a:ext cx="3588980" cy="105733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31" b="44472"/>
          <a:stretch/>
        </p:blipFill>
        <p:spPr>
          <a:xfrm>
            <a:off x="6579979" y="1159240"/>
            <a:ext cx="3628921" cy="74781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44" b="3871"/>
          <a:stretch/>
        </p:blipFill>
        <p:spPr>
          <a:xfrm>
            <a:off x="6803120" y="2051846"/>
            <a:ext cx="3222580" cy="96112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060" y="3157768"/>
            <a:ext cx="5157524" cy="118337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07" y="4537757"/>
            <a:ext cx="1651000" cy="10541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2" y="2099904"/>
            <a:ext cx="5286020" cy="137337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40" y="3656741"/>
            <a:ext cx="5295900" cy="13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07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1346522" cy="414377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bg1"/>
                </a:solidFill>
              </a:rPr>
              <a:t>Original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949805" y="1336694"/>
            <a:ext cx="6316963" cy="1208861"/>
            <a:chOff x="3425544" y="4385832"/>
            <a:chExt cx="6316963" cy="1208861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544" y="4385832"/>
              <a:ext cx="1042404" cy="1208861"/>
            </a:xfrm>
            <a:prstGeom prst="rect">
              <a:avLst/>
            </a:prstGeom>
          </p:spPr>
        </p:pic>
        <p:sp>
          <p:nvSpPr>
            <p:cNvPr id="6" name="CaixaDeTexto 5"/>
            <p:cNvSpPr txBox="1"/>
            <p:nvPr/>
          </p:nvSpPr>
          <p:spPr>
            <a:xfrm>
              <a:off x="4591773" y="4467605"/>
              <a:ext cx="5150734" cy="1005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550" dirty="0">
                  <a:solidFill>
                    <a:srgbClr val="EEC600"/>
                  </a:solidFill>
                  <a:latin typeface="Fira Sans Light" charset="0"/>
                  <a:ea typeface="Fira Sans Light" charset="0"/>
                  <a:cs typeface="Fira Sans Light" charset="0"/>
                </a:rPr>
                <a:t>[IE] </a:t>
              </a:r>
              <a:r>
                <a:rPr lang="en-US" sz="3000" b="1" dirty="0">
                  <a:solidFill>
                    <a:srgbClr val="EEC600"/>
                  </a:solidFill>
                  <a:latin typeface="Fira Sans SemiBold" charset="0"/>
                  <a:ea typeface="Fira Sans SemiBold" charset="0"/>
                  <a:cs typeface="Fira Sans SemiBold" charset="0"/>
                </a:rPr>
                <a:t>Integrative Ecology Lab</a:t>
              </a:r>
            </a:p>
            <a:p>
              <a:pPr>
                <a:spcBef>
                  <a:spcPts val="400"/>
                </a:spcBef>
              </a:pPr>
              <a:r>
                <a:rPr lang="fr-CA" sz="2050" spc="50" dirty="0">
                  <a:solidFill>
                    <a:schemeClr val="bg1"/>
                  </a:solidFill>
                  <a:latin typeface="Fira Sans Medium" charset="0"/>
                  <a:ea typeface="Fira Sans Medium" charset="0"/>
                  <a:cs typeface="Fira Sans Medium" charset="0"/>
                </a:rPr>
                <a:t>Laboratoire d'écologie intégrative</a:t>
              </a:r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475284" y="3018713"/>
            <a:ext cx="6791484" cy="1759157"/>
            <a:chOff x="2951023" y="4003524"/>
            <a:chExt cx="6791484" cy="1759157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023" y="4003524"/>
              <a:ext cx="1516925" cy="1759157"/>
            </a:xfrm>
            <a:prstGeom prst="rect">
              <a:avLst/>
            </a:prstGeom>
          </p:spPr>
        </p:pic>
        <p:sp>
          <p:nvSpPr>
            <p:cNvPr id="10" name="CaixaDeTexto 9"/>
            <p:cNvSpPr txBox="1"/>
            <p:nvPr/>
          </p:nvSpPr>
          <p:spPr>
            <a:xfrm>
              <a:off x="4591773" y="4467605"/>
              <a:ext cx="5150734" cy="1005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550" dirty="0">
                  <a:solidFill>
                    <a:schemeClr val="bg1"/>
                  </a:solidFill>
                  <a:latin typeface="Fira Sans Light" charset="0"/>
                  <a:ea typeface="Fira Sans Light" charset="0"/>
                  <a:cs typeface="Fira Sans Light" charset="0"/>
                </a:rPr>
                <a:t>[IE] </a:t>
              </a:r>
              <a:r>
                <a:rPr lang="en-US" sz="3000" b="1" dirty="0">
                  <a:solidFill>
                    <a:schemeClr val="bg1"/>
                  </a:solidFill>
                  <a:latin typeface="Fira Sans SemiBold" charset="0"/>
                  <a:ea typeface="Fira Sans SemiBold" charset="0"/>
                  <a:cs typeface="Fira Sans SemiBold" charset="0"/>
                </a:rPr>
                <a:t>Integrative Ecology Lab</a:t>
              </a:r>
            </a:p>
            <a:p>
              <a:pPr>
                <a:spcBef>
                  <a:spcPts val="400"/>
                </a:spcBef>
              </a:pPr>
              <a:r>
                <a:rPr lang="fr-CA" sz="2050" spc="50" dirty="0">
                  <a:solidFill>
                    <a:schemeClr val="bg1"/>
                  </a:solidFill>
                  <a:latin typeface="Fira Sans Medium" charset="0"/>
                  <a:ea typeface="Fira Sans Medium" charset="0"/>
                  <a:cs typeface="Fira Sans Medium" charset="0"/>
                </a:rPr>
                <a:t>Laboratoire d'écologie intégrative</a:t>
              </a: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425802" y="4957215"/>
            <a:ext cx="6791484" cy="1759157"/>
            <a:chOff x="2951023" y="4003524"/>
            <a:chExt cx="6791484" cy="1759157"/>
          </a:xfrm>
        </p:grpSpPr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023" y="4003524"/>
              <a:ext cx="1516925" cy="1759157"/>
            </a:xfrm>
            <a:prstGeom prst="rect">
              <a:avLst/>
            </a:prstGeom>
          </p:spPr>
        </p:pic>
        <p:sp>
          <p:nvSpPr>
            <p:cNvPr id="13" name="CaixaDeTexto 12"/>
            <p:cNvSpPr txBox="1"/>
            <p:nvPr/>
          </p:nvSpPr>
          <p:spPr>
            <a:xfrm>
              <a:off x="4591773" y="4467605"/>
              <a:ext cx="5150734" cy="1005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550" dirty="0">
                  <a:latin typeface="Fira Sans Light" charset="0"/>
                  <a:ea typeface="Fira Sans Light" charset="0"/>
                  <a:cs typeface="Fira Sans Light" charset="0"/>
                </a:rPr>
                <a:t>[IE] </a:t>
              </a:r>
              <a:r>
                <a:rPr lang="en-US" sz="3000" b="1" dirty="0">
                  <a:latin typeface="Fira Sans SemiBold" charset="0"/>
                  <a:ea typeface="Fira Sans SemiBold" charset="0"/>
                  <a:cs typeface="Fira Sans SemiBold" charset="0"/>
                </a:rPr>
                <a:t>Integrative Ecology Lab</a:t>
              </a:r>
            </a:p>
            <a:p>
              <a:pPr>
                <a:spcBef>
                  <a:spcPts val="400"/>
                </a:spcBef>
              </a:pPr>
              <a:r>
                <a:rPr lang="fr-CA" sz="2050" spc="50" dirty="0">
                  <a:latin typeface="Fira Sans Medium" charset="0"/>
                  <a:ea typeface="Fira Sans Medium" charset="0"/>
                  <a:cs typeface="Fira Sans Medium" charset="0"/>
                </a:rPr>
                <a:t>Laboratoire d'écologie intégrative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5951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96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11" y="1694850"/>
            <a:ext cx="5071337" cy="1494047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6174353" y="1694850"/>
            <a:ext cx="6156543" cy="1208861"/>
            <a:chOff x="3585964" y="4385832"/>
            <a:chExt cx="6156543" cy="1208861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964" y="4385832"/>
              <a:ext cx="1042404" cy="1208861"/>
            </a:xfrm>
            <a:prstGeom prst="rect">
              <a:avLst/>
            </a:prstGeom>
          </p:spPr>
        </p:pic>
        <p:sp>
          <p:nvSpPr>
            <p:cNvPr id="7" name="CaixaDeTexto 6"/>
            <p:cNvSpPr txBox="1"/>
            <p:nvPr/>
          </p:nvSpPr>
          <p:spPr>
            <a:xfrm>
              <a:off x="4591773" y="4467605"/>
              <a:ext cx="5150734" cy="1005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550" dirty="0">
                  <a:solidFill>
                    <a:srgbClr val="EEC600"/>
                  </a:solidFill>
                  <a:latin typeface="Fira Sans Light" charset="0"/>
                  <a:ea typeface="Fira Sans Light" charset="0"/>
                  <a:cs typeface="Fira Sans Light" charset="0"/>
                </a:rPr>
                <a:t>[IE]</a:t>
              </a:r>
              <a:r>
                <a:rPr lang="en-US" sz="3000" b="1" dirty="0">
                  <a:solidFill>
                    <a:srgbClr val="EEC600"/>
                  </a:solidFill>
                  <a:latin typeface="Fira Sans SemiBold" charset="0"/>
                  <a:ea typeface="Fira Sans SemiBold" charset="0"/>
                  <a:cs typeface="Fira Sans SemiBold" charset="0"/>
                </a:rPr>
                <a:t>Integrative Ecology Lab</a:t>
              </a:r>
            </a:p>
            <a:p>
              <a:pPr>
                <a:spcBef>
                  <a:spcPts val="400"/>
                </a:spcBef>
              </a:pPr>
              <a:r>
                <a:rPr lang="fr-CA" sz="2050" spc="50" dirty="0">
                  <a:solidFill>
                    <a:schemeClr val="bg1">
                      <a:lumMod val="50000"/>
                    </a:schemeClr>
                  </a:solidFill>
                  <a:latin typeface="Fira Sans Medium" charset="0"/>
                  <a:ea typeface="Fira Sans Medium" charset="0"/>
                  <a:cs typeface="Fira Sans Medium" charset="0"/>
                </a:rPr>
                <a:t>Laboratoire d'écologie intégrative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39B38B12-5A9D-854B-B0D4-31A8DDB4E949}"/>
              </a:ext>
            </a:extLst>
          </p:cNvPr>
          <p:cNvSpPr txBox="1"/>
          <p:nvPr/>
        </p:nvSpPr>
        <p:spPr>
          <a:xfrm>
            <a:off x="2636322" y="32538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0F8A379-86C1-B949-AC85-4CDD23CA3E30}"/>
              </a:ext>
            </a:extLst>
          </p:cNvPr>
          <p:cNvSpPr txBox="1"/>
          <p:nvPr/>
        </p:nvSpPr>
        <p:spPr>
          <a:xfrm>
            <a:off x="2066023" y="3438505"/>
            <a:ext cx="5150734" cy="10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50" dirty="0">
                <a:solidFill>
                  <a:srgbClr val="00796B"/>
                </a:solidFill>
                <a:latin typeface="Fira Sans Light" charset="0"/>
                <a:ea typeface="Fira Sans Light" charset="0"/>
                <a:cs typeface="Fira Sans Light" charset="0"/>
              </a:rPr>
              <a:t>[IE] </a:t>
            </a:r>
            <a:r>
              <a:rPr lang="en-US" sz="3000" b="1" dirty="0">
                <a:solidFill>
                  <a:srgbClr val="00796B"/>
                </a:solidFill>
                <a:latin typeface="Fira Sans SemiBold" charset="0"/>
                <a:ea typeface="Fira Sans SemiBold" charset="0"/>
                <a:cs typeface="Fira Sans SemiBold" charset="0"/>
              </a:rPr>
              <a:t>Integrative Ecology Lab</a:t>
            </a:r>
          </a:p>
          <a:p>
            <a:pPr>
              <a:spcBef>
                <a:spcPts val="400"/>
              </a:spcBef>
            </a:pPr>
            <a:r>
              <a:rPr lang="fr-CA" sz="2050" spc="50" dirty="0">
                <a:solidFill>
                  <a:srgbClr val="00796B"/>
                </a:solidFill>
                <a:latin typeface="Fira Sans Medium" charset="0"/>
                <a:ea typeface="Fira Sans Medium" charset="0"/>
                <a:cs typeface="Fira Sans Medium" charset="0"/>
              </a:rPr>
              <a:t>Laboratoire d'écologie intégrative</a:t>
            </a:r>
          </a:p>
        </p:txBody>
      </p:sp>
    </p:spTree>
    <p:extLst>
      <p:ext uri="{BB962C8B-B14F-4D97-AF65-F5344CB8AC3E}">
        <p14:creationId xmlns:p14="http://schemas.microsoft.com/office/powerpoint/2010/main" val="49754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ágono 1"/>
          <p:cNvSpPr/>
          <p:nvPr/>
        </p:nvSpPr>
        <p:spPr>
          <a:xfrm rot="5400000">
            <a:off x="3720454" y="591384"/>
            <a:ext cx="6074724" cy="5248358"/>
          </a:xfrm>
          <a:custGeom>
            <a:avLst/>
            <a:gdLst>
              <a:gd name="connsiteX0" fmla="*/ 0 w 6074724"/>
              <a:gd name="connsiteY0" fmla="*/ 2630443 h 5260885"/>
              <a:gd name="connsiteX1" fmla="*/ 1315221 w 6074724"/>
              <a:gd name="connsiteY1" fmla="*/ 1 h 5260885"/>
              <a:gd name="connsiteX2" fmla="*/ 4759503 w 6074724"/>
              <a:gd name="connsiteY2" fmla="*/ 1 h 5260885"/>
              <a:gd name="connsiteX3" fmla="*/ 6074724 w 6074724"/>
              <a:gd name="connsiteY3" fmla="*/ 2630443 h 5260885"/>
              <a:gd name="connsiteX4" fmla="*/ 4759503 w 6074724"/>
              <a:gd name="connsiteY4" fmla="*/ 5260884 h 5260885"/>
              <a:gd name="connsiteX5" fmla="*/ 1315221 w 6074724"/>
              <a:gd name="connsiteY5" fmla="*/ 5260884 h 5260885"/>
              <a:gd name="connsiteX6" fmla="*/ 0 w 6074724"/>
              <a:gd name="connsiteY6" fmla="*/ 2630443 h 5260885"/>
              <a:gd name="connsiteX0" fmla="*/ 0 w 6074724"/>
              <a:gd name="connsiteY0" fmla="*/ 2630442 h 5260883"/>
              <a:gd name="connsiteX1" fmla="*/ 1315221 w 6074724"/>
              <a:gd name="connsiteY1" fmla="*/ 0 h 5260883"/>
              <a:gd name="connsiteX2" fmla="*/ 4759503 w 6074724"/>
              <a:gd name="connsiteY2" fmla="*/ 0 h 5260883"/>
              <a:gd name="connsiteX3" fmla="*/ 6074724 w 6074724"/>
              <a:gd name="connsiteY3" fmla="*/ 2630442 h 5260883"/>
              <a:gd name="connsiteX4" fmla="*/ 4759503 w 6074724"/>
              <a:gd name="connsiteY4" fmla="*/ 5260883 h 5260883"/>
              <a:gd name="connsiteX5" fmla="*/ 1515640 w 6074724"/>
              <a:gd name="connsiteY5" fmla="*/ 5260883 h 5260883"/>
              <a:gd name="connsiteX6" fmla="*/ 0 w 6074724"/>
              <a:gd name="connsiteY6" fmla="*/ 2630442 h 5260883"/>
              <a:gd name="connsiteX0" fmla="*/ 0 w 6074724"/>
              <a:gd name="connsiteY0" fmla="*/ 2630442 h 5260883"/>
              <a:gd name="connsiteX1" fmla="*/ 1315221 w 6074724"/>
              <a:gd name="connsiteY1" fmla="*/ 0 h 5260883"/>
              <a:gd name="connsiteX2" fmla="*/ 4759503 w 6074724"/>
              <a:gd name="connsiteY2" fmla="*/ 0 h 5260883"/>
              <a:gd name="connsiteX3" fmla="*/ 6074724 w 6074724"/>
              <a:gd name="connsiteY3" fmla="*/ 2630442 h 5260883"/>
              <a:gd name="connsiteX4" fmla="*/ 4571611 w 6074724"/>
              <a:gd name="connsiteY4" fmla="*/ 5260883 h 5260883"/>
              <a:gd name="connsiteX5" fmla="*/ 1515640 w 6074724"/>
              <a:gd name="connsiteY5" fmla="*/ 5260883 h 5260883"/>
              <a:gd name="connsiteX6" fmla="*/ 0 w 6074724"/>
              <a:gd name="connsiteY6" fmla="*/ 2630442 h 5260883"/>
              <a:gd name="connsiteX0" fmla="*/ 0 w 6074724"/>
              <a:gd name="connsiteY0" fmla="*/ 2630442 h 5260883"/>
              <a:gd name="connsiteX1" fmla="*/ 1315221 w 6074724"/>
              <a:gd name="connsiteY1" fmla="*/ 0 h 5260883"/>
              <a:gd name="connsiteX2" fmla="*/ 4534037 w 6074724"/>
              <a:gd name="connsiteY2" fmla="*/ 12526 h 5260883"/>
              <a:gd name="connsiteX3" fmla="*/ 6074724 w 6074724"/>
              <a:gd name="connsiteY3" fmla="*/ 2630442 h 5260883"/>
              <a:gd name="connsiteX4" fmla="*/ 4571611 w 6074724"/>
              <a:gd name="connsiteY4" fmla="*/ 5260883 h 5260883"/>
              <a:gd name="connsiteX5" fmla="*/ 1515640 w 6074724"/>
              <a:gd name="connsiteY5" fmla="*/ 5260883 h 5260883"/>
              <a:gd name="connsiteX6" fmla="*/ 0 w 6074724"/>
              <a:gd name="connsiteY6" fmla="*/ 2630442 h 5260883"/>
              <a:gd name="connsiteX0" fmla="*/ 0 w 6074724"/>
              <a:gd name="connsiteY0" fmla="*/ 2630443 h 5260884"/>
              <a:gd name="connsiteX1" fmla="*/ 1478063 w 6074724"/>
              <a:gd name="connsiteY1" fmla="*/ 0 h 5260884"/>
              <a:gd name="connsiteX2" fmla="*/ 4534037 w 6074724"/>
              <a:gd name="connsiteY2" fmla="*/ 12527 h 5260884"/>
              <a:gd name="connsiteX3" fmla="*/ 6074724 w 6074724"/>
              <a:gd name="connsiteY3" fmla="*/ 2630443 h 5260884"/>
              <a:gd name="connsiteX4" fmla="*/ 4571611 w 6074724"/>
              <a:gd name="connsiteY4" fmla="*/ 5260884 h 5260884"/>
              <a:gd name="connsiteX5" fmla="*/ 1515640 w 6074724"/>
              <a:gd name="connsiteY5" fmla="*/ 5260884 h 5260884"/>
              <a:gd name="connsiteX6" fmla="*/ 0 w 6074724"/>
              <a:gd name="connsiteY6" fmla="*/ 2630443 h 5260884"/>
              <a:gd name="connsiteX0" fmla="*/ 0 w 6074724"/>
              <a:gd name="connsiteY0" fmla="*/ 2617916 h 5248357"/>
              <a:gd name="connsiteX1" fmla="*/ 1507560 w 6074724"/>
              <a:gd name="connsiteY1" fmla="*/ 7138 h 5248357"/>
              <a:gd name="connsiteX2" fmla="*/ 4534037 w 6074724"/>
              <a:gd name="connsiteY2" fmla="*/ 0 h 5248357"/>
              <a:gd name="connsiteX3" fmla="*/ 6074724 w 6074724"/>
              <a:gd name="connsiteY3" fmla="*/ 2617916 h 5248357"/>
              <a:gd name="connsiteX4" fmla="*/ 4571611 w 6074724"/>
              <a:gd name="connsiteY4" fmla="*/ 5248357 h 5248357"/>
              <a:gd name="connsiteX5" fmla="*/ 1515640 w 6074724"/>
              <a:gd name="connsiteY5" fmla="*/ 5248357 h 5248357"/>
              <a:gd name="connsiteX6" fmla="*/ 0 w 6074724"/>
              <a:gd name="connsiteY6" fmla="*/ 2617916 h 5248357"/>
              <a:gd name="connsiteX0" fmla="*/ 0 w 6074724"/>
              <a:gd name="connsiteY0" fmla="*/ 2617917 h 5248358"/>
              <a:gd name="connsiteX1" fmla="*/ 1507560 w 6074724"/>
              <a:gd name="connsiteY1" fmla="*/ 7139 h 5248358"/>
              <a:gd name="connsiteX2" fmla="*/ 4563537 w 6074724"/>
              <a:gd name="connsiteY2" fmla="*/ 0 h 5248358"/>
              <a:gd name="connsiteX3" fmla="*/ 6074724 w 6074724"/>
              <a:gd name="connsiteY3" fmla="*/ 2617917 h 5248358"/>
              <a:gd name="connsiteX4" fmla="*/ 4571611 w 6074724"/>
              <a:gd name="connsiteY4" fmla="*/ 5248358 h 5248358"/>
              <a:gd name="connsiteX5" fmla="*/ 1515640 w 6074724"/>
              <a:gd name="connsiteY5" fmla="*/ 5248358 h 5248358"/>
              <a:gd name="connsiteX6" fmla="*/ 0 w 6074724"/>
              <a:gd name="connsiteY6" fmla="*/ 2617917 h 5248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74724" h="5248358">
                <a:moveTo>
                  <a:pt x="0" y="2617917"/>
                </a:moveTo>
                <a:lnTo>
                  <a:pt x="1507560" y="7139"/>
                </a:lnTo>
                <a:lnTo>
                  <a:pt x="4563537" y="0"/>
                </a:lnTo>
                <a:lnTo>
                  <a:pt x="6074724" y="2617917"/>
                </a:lnTo>
                <a:lnTo>
                  <a:pt x="4571611" y="5248358"/>
                </a:lnTo>
                <a:lnTo>
                  <a:pt x="1515640" y="5248358"/>
                </a:lnTo>
                <a:lnTo>
                  <a:pt x="0" y="26179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" name="Grupo 7"/>
          <p:cNvGrpSpPr/>
          <p:nvPr/>
        </p:nvGrpSpPr>
        <p:grpSpPr>
          <a:xfrm>
            <a:off x="3588777" y="1096592"/>
            <a:ext cx="6338075" cy="3418722"/>
            <a:chOff x="6555292" y="5421560"/>
            <a:chExt cx="4070865" cy="2264552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7103" y="5421560"/>
              <a:ext cx="1387243" cy="1608768"/>
            </a:xfrm>
            <a:prstGeom prst="rect">
              <a:avLst/>
            </a:prstGeom>
          </p:spPr>
        </p:pic>
        <p:sp>
          <p:nvSpPr>
            <p:cNvPr id="10" name="CaixaDeTexto 9"/>
            <p:cNvSpPr txBox="1"/>
            <p:nvPr/>
          </p:nvSpPr>
          <p:spPr>
            <a:xfrm>
              <a:off x="6555292" y="7030328"/>
              <a:ext cx="4070865" cy="655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400" dirty="0">
                  <a:solidFill>
                    <a:srgbClr val="EEC600"/>
                  </a:solidFill>
                  <a:latin typeface="Fira Sans Light" charset="0"/>
                  <a:ea typeface="Fira Sans Light" charset="0"/>
                  <a:cs typeface="Fira Sans Light" charset="0"/>
                </a:rPr>
                <a:t>[IE] </a:t>
              </a:r>
              <a:r>
                <a:rPr lang="en-US" sz="3000" b="1" dirty="0">
                  <a:solidFill>
                    <a:srgbClr val="EEC600"/>
                  </a:solidFill>
                  <a:latin typeface="Fira Sans SemiBold" charset="0"/>
                  <a:ea typeface="Fira Sans SemiBold" charset="0"/>
                  <a:cs typeface="Fira Sans SemiBold" charset="0"/>
                </a:rPr>
                <a:t>Integrative Ecology Lab</a:t>
              </a:r>
            </a:p>
            <a:p>
              <a:pPr algn="ctr">
                <a:spcBef>
                  <a:spcPts val="400"/>
                </a:spcBef>
              </a:pPr>
              <a:r>
                <a:rPr lang="fr-CA" sz="2100" spc="50" dirty="0">
                  <a:solidFill>
                    <a:schemeClr val="bg1"/>
                  </a:solidFill>
                  <a:latin typeface="Fira Sans Medium" charset="0"/>
                  <a:ea typeface="Fira Sans Medium" charset="0"/>
                  <a:cs typeface="Fira Sans Medium" charset="0"/>
                </a:rPr>
                <a:t>Laboratoire d'écologie intégrative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3179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ágono 1"/>
          <p:cNvSpPr/>
          <p:nvPr/>
        </p:nvSpPr>
        <p:spPr>
          <a:xfrm rot="5400000">
            <a:off x="3720454" y="591384"/>
            <a:ext cx="6074724" cy="5248358"/>
          </a:xfrm>
          <a:custGeom>
            <a:avLst/>
            <a:gdLst>
              <a:gd name="connsiteX0" fmla="*/ 0 w 6074724"/>
              <a:gd name="connsiteY0" fmla="*/ 2630443 h 5260885"/>
              <a:gd name="connsiteX1" fmla="*/ 1315221 w 6074724"/>
              <a:gd name="connsiteY1" fmla="*/ 1 h 5260885"/>
              <a:gd name="connsiteX2" fmla="*/ 4759503 w 6074724"/>
              <a:gd name="connsiteY2" fmla="*/ 1 h 5260885"/>
              <a:gd name="connsiteX3" fmla="*/ 6074724 w 6074724"/>
              <a:gd name="connsiteY3" fmla="*/ 2630443 h 5260885"/>
              <a:gd name="connsiteX4" fmla="*/ 4759503 w 6074724"/>
              <a:gd name="connsiteY4" fmla="*/ 5260884 h 5260885"/>
              <a:gd name="connsiteX5" fmla="*/ 1315221 w 6074724"/>
              <a:gd name="connsiteY5" fmla="*/ 5260884 h 5260885"/>
              <a:gd name="connsiteX6" fmla="*/ 0 w 6074724"/>
              <a:gd name="connsiteY6" fmla="*/ 2630443 h 5260885"/>
              <a:gd name="connsiteX0" fmla="*/ 0 w 6074724"/>
              <a:gd name="connsiteY0" fmla="*/ 2630442 h 5260883"/>
              <a:gd name="connsiteX1" fmla="*/ 1315221 w 6074724"/>
              <a:gd name="connsiteY1" fmla="*/ 0 h 5260883"/>
              <a:gd name="connsiteX2" fmla="*/ 4759503 w 6074724"/>
              <a:gd name="connsiteY2" fmla="*/ 0 h 5260883"/>
              <a:gd name="connsiteX3" fmla="*/ 6074724 w 6074724"/>
              <a:gd name="connsiteY3" fmla="*/ 2630442 h 5260883"/>
              <a:gd name="connsiteX4" fmla="*/ 4759503 w 6074724"/>
              <a:gd name="connsiteY4" fmla="*/ 5260883 h 5260883"/>
              <a:gd name="connsiteX5" fmla="*/ 1515640 w 6074724"/>
              <a:gd name="connsiteY5" fmla="*/ 5260883 h 5260883"/>
              <a:gd name="connsiteX6" fmla="*/ 0 w 6074724"/>
              <a:gd name="connsiteY6" fmla="*/ 2630442 h 5260883"/>
              <a:gd name="connsiteX0" fmla="*/ 0 w 6074724"/>
              <a:gd name="connsiteY0" fmla="*/ 2630442 h 5260883"/>
              <a:gd name="connsiteX1" fmla="*/ 1315221 w 6074724"/>
              <a:gd name="connsiteY1" fmla="*/ 0 h 5260883"/>
              <a:gd name="connsiteX2" fmla="*/ 4759503 w 6074724"/>
              <a:gd name="connsiteY2" fmla="*/ 0 h 5260883"/>
              <a:gd name="connsiteX3" fmla="*/ 6074724 w 6074724"/>
              <a:gd name="connsiteY3" fmla="*/ 2630442 h 5260883"/>
              <a:gd name="connsiteX4" fmla="*/ 4571611 w 6074724"/>
              <a:gd name="connsiteY4" fmla="*/ 5260883 h 5260883"/>
              <a:gd name="connsiteX5" fmla="*/ 1515640 w 6074724"/>
              <a:gd name="connsiteY5" fmla="*/ 5260883 h 5260883"/>
              <a:gd name="connsiteX6" fmla="*/ 0 w 6074724"/>
              <a:gd name="connsiteY6" fmla="*/ 2630442 h 5260883"/>
              <a:gd name="connsiteX0" fmla="*/ 0 w 6074724"/>
              <a:gd name="connsiteY0" fmla="*/ 2630442 h 5260883"/>
              <a:gd name="connsiteX1" fmla="*/ 1315221 w 6074724"/>
              <a:gd name="connsiteY1" fmla="*/ 0 h 5260883"/>
              <a:gd name="connsiteX2" fmla="*/ 4534037 w 6074724"/>
              <a:gd name="connsiteY2" fmla="*/ 12526 h 5260883"/>
              <a:gd name="connsiteX3" fmla="*/ 6074724 w 6074724"/>
              <a:gd name="connsiteY3" fmla="*/ 2630442 h 5260883"/>
              <a:gd name="connsiteX4" fmla="*/ 4571611 w 6074724"/>
              <a:gd name="connsiteY4" fmla="*/ 5260883 h 5260883"/>
              <a:gd name="connsiteX5" fmla="*/ 1515640 w 6074724"/>
              <a:gd name="connsiteY5" fmla="*/ 5260883 h 5260883"/>
              <a:gd name="connsiteX6" fmla="*/ 0 w 6074724"/>
              <a:gd name="connsiteY6" fmla="*/ 2630442 h 5260883"/>
              <a:gd name="connsiteX0" fmla="*/ 0 w 6074724"/>
              <a:gd name="connsiteY0" fmla="*/ 2630443 h 5260884"/>
              <a:gd name="connsiteX1" fmla="*/ 1478063 w 6074724"/>
              <a:gd name="connsiteY1" fmla="*/ 0 h 5260884"/>
              <a:gd name="connsiteX2" fmla="*/ 4534037 w 6074724"/>
              <a:gd name="connsiteY2" fmla="*/ 12527 h 5260884"/>
              <a:gd name="connsiteX3" fmla="*/ 6074724 w 6074724"/>
              <a:gd name="connsiteY3" fmla="*/ 2630443 h 5260884"/>
              <a:gd name="connsiteX4" fmla="*/ 4571611 w 6074724"/>
              <a:gd name="connsiteY4" fmla="*/ 5260884 h 5260884"/>
              <a:gd name="connsiteX5" fmla="*/ 1515640 w 6074724"/>
              <a:gd name="connsiteY5" fmla="*/ 5260884 h 5260884"/>
              <a:gd name="connsiteX6" fmla="*/ 0 w 6074724"/>
              <a:gd name="connsiteY6" fmla="*/ 2630443 h 5260884"/>
              <a:gd name="connsiteX0" fmla="*/ 0 w 6074724"/>
              <a:gd name="connsiteY0" fmla="*/ 2617916 h 5248357"/>
              <a:gd name="connsiteX1" fmla="*/ 1507560 w 6074724"/>
              <a:gd name="connsiteY1" fmla="*/ 7138 h 5248357"/>
              <a:gd name="connsiteX2" fmla="*/ 4534037 w 6074724"/>
              <a:gd name="connsiteY2" fmla="*/ 0 h 5248357"/>
              <a:gd name="connsiteX3" fmla="*/ 6074724 w 6074724"/>
              <a:gd name="connsiteY3" fmla="*/ 2617916 h 5248357"/>
              <a:gd name="connsiteX4" fmla="*/ 4571611 w 6074724"/>
              <a:gd name="connsiteY4" fmla="*/ 5248357 h 5248357"/>
              <a:gd name="connsiteX5" fmla="*/ 1515640 w 6074724"/>
              <a:gd name="connsiteY5" fmla="*/ 5248357 h 5248357"/>
              <a:gd name="connsiteX6" fmla="*/ 0 w 6074724"/>
              <a:gd name="connsiteY6" fmla="*/ 2617916 h 5248357"/>
              <a:gd name="connsiteX0" fmla="*/ 0 w 6074724"/>
              <a:gd name="connsiteY0" fmla="*/ 2617917 h 5248358"/>
              <a:gd name="connsiteX1" fmla="*/ 1507560 w 6074724"/>
              <a:gd name="connsiteY1" fmla="*/ 7139 h 5248358"/>
              <a:gd name="connsiteX2" fmla="*/ 4563537 w 6074724"/>
              <a:gd name="connsiteY2" fmla="*/ 0 h 5248358"/>
              <a:gd name="connsiteX3" fmla="*/ 6074724 w 6074724"/>
              <a:gd name="connsiteY3" fmla="*/ 2617917 h 5248358"/>
              <a:gd name="connsiteX4" fmla="*/ 4571611 w 6074724"/>
              <a:gd name="connsiteY4" fmla="*/ 5248358 h 5248358"/>
              <a:gd name="connsiteX5" fmla="*/ 1515640 w 6074724"/>
              <a:gd name="connsiteY5" fmla="*/ 5248358 h 5248358"/>
              <a:gd name="connsiteX6" fmla="*/ 0 w 6074724"/>
              <a:gd name="connsiteY6" fmla="*/ 2617917 h 5248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74724" h="5248358">
                <a:moveTo>
                  <a:pt x="0" y="2617917"/>
                </a:moveTo>
                <a:lnTo>
                  <a:pt x="1507560" y="7139"/>
                </a:lnTo>
                <a:lnTo>
                  <a:pt x="4563537" y="0"/>
                </a:lnTo>
                <a:lnTo>
                  <a:pt x="6074724" y="2617917"/>
                </a:lnTo>
                <a:lnTo>
                  <a:pt x="4571611" y="5248358"/>
                </a:lnTo>
                <a:lnTo>
                  <a:pt x="1515640" y="5248358"/>
                </a:lnTo>
                <a:lnTo>
                  <a:pt x="0" y="2617917"/>
                </a:lnTo>
                <a:close/>
              </a:path>
            </a:pathLst>
          </a:custGeom>
          <a:solidFill>
            <a:schemeClr val="bg2">
              <a:lumMod val="25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6727796" y="2621848"/>
            <a:ext cx="26541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EEC600"/>
                </a:solidFill>
                <a:latin typeface="Fira Sans SemiBold" charset="0"/>
                <a:ea typeface="Fira Sans SemiBold" charset="0"/>
                <a:cs typeface="Fira Sans SemiBold" charset="0"/>
              </a:rPr>
              <a:t>Integrative</a:t>
            </a:r>
          </a:p>
          <a:p>
            <a:r>
              <a:rPr lang="en-US" sz="3400" b="1" dirty="0">
                <a:solidFill>
                  <a:srgbClr val="EEC600"/>
                </a:solidFill>
                <a:latin typeface="Fira Sans SemiBold" charset="0"/>
                <a:ea typeface="Fira Sans SemiBold" charset="0"/>
                <a:cs typeface="Fira Sans SemiBold" charset="0"/>
              </a:rPr>
              <a:t>Ecology</a:t>
            </a:r>
          </a:p>
          <a:p>
            <a:r>
              <a:rPr lang="en-US" sz="3400" b="1" dirty="0">
                <a:solidFill>
                  <a:srgbClr val="EEC600"/>
                </a:solidFill>
                <a:latin typeface="Fira Sans SemiBold" charset="0"/>
                <a:ea typeface="Fira Sans SemiBold" charset="0"/>
                <a:cs typeface="Fira Sans SemiBold" charset="0"/>
              </a:rPr>
              <a:t>Lab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214648" y="2344850"/>
            <a:ext cx="404897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rgbClr val="EEC600"/>
                </a:solidFill>
                <a:latin typeface="Fira Sans Light" charset="0"/>
                <a:ea typeface="Fira Sans Light" charset="0"/>
                <a:cs typeface="Fira Sans Light" charset="0"/>
              </a:rPr>
              <a:t>[IE]</a:t>
            </a:r>
            <a:endParaRPr lang="fr-CA" sz="8800" spc="50" dirty="0">
              <a:solidFill>
                <a:schemeClr val="bg1"/>
              </a:solidFill>
              <a:latin typeface="Fira Sans Medium" charset="0"/>
              <a:ea typeface="Fira Sans Medium" charset="0"/>
              <a:cs typeface="Fira Sans Medium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341947" y="4283841"/>
            <a:ext cx="423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fr-CA" spc="50" dirty="0">
                <a:solidFill>
                  <a:schemeClr val="bg1"/>
                </a:solidFill>
                <a:latin typeface="Fira Sans Medium" charset="0"/>
                <a:ea typeface="Fira Sans Medium" charset="0"/>
                <a:cs typeface="Fira Sans Medium" charset="0"/>
              </a:rPr>
              <a:t>Laboratoire d'écologie intégrative</a:t>
            </a:r>
          </a:p>
        </p:txBody>
      </p:sp>
    </p:spTree>
    <p:extLst>
      <p:ext uri="{BB962C8B-B14F-4D97-AF65-F5344CB8AC3E}">
        <p14:creationId xmlns:p14="http://schemas.microsoft.com/office/powerpoint/2010/main" val="1095788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4133637" y="445830"/>
            <a:ext cx="5248358" cy="6074724"/>
            <a:chOff x="4133637" y="178201"/>
            <a:chExt cx="5248358" cy="6074724"/>
          </a:xfrm>
        </p:grpSpPr>
        <p:sp>
          <p:nvSpPr>
            <p:cNvPr id="11" name="Hexágono 1"/>
            <p:cNvSpPr/>
            <p:nvPr/>
          </p:nvSpPr>
          <p:spPr>
            <a:xfrm rot="5400000">
              <a:off x="3720454" y="591384"/>
              <a:ext cx="6074724" cy="5248358"/>
            </a:xfrm>
            <a:custGeom>
              <a:avLst/>
              <a:gdLst>
                <a:gd name="connsiteX0" fmla="*/ 0 w 6074724"/>
                <a:gd name="connsiteY0" fmla="*/ 2630443 h 5260885"/>
                <a:gd name="connsiteX1" fmla="*/ 1315221 w 6074724"/>
                <a:gd name="connsiteY1" fmla="*/ 1 h 5260885"/>
                <a:gd name="connsiteX2" fmla="*/ 4759503 w 6074724"/>
                <a:gd name="connsiteY2" fmla="*/ 1 h 5260885"/>
                <a:gd name="connsiteX3" fmla="*/ 6074724 w 6074724"/>
                <a:gd name="connsiteY3" fmla="*/ 2630443 h 5260885"/>
                <a:gd name="connsiteX4" fmla="*/ 4759503 w 6074724"/>
                <a:gd name="connsiteY4" fmla="*/ 5260884 h 5260885"/>
                <a:gd name="connsiteX5" fmla="*/ 1315221 w 6074724"/>
                <a:gd name="connsiteY5" fmla="*/ 5260884 h 5260885"/>
                <a:gd name="connsiteX6" fmla="*/ 0 w 6074724"/>
                <a:gd name="connsiteY6" fmla="*/ 2630443 h 5260885"/>
                <a:gd name="connsiteX0" fmla="*/ 0 w 6074724"/>
                <a:gd name="connsiteY0" fmla="*/ 2630442 h 5260883"/>
                <a:gd name="connsiteX1" fmla="*/ 1315221 w 6074724"/>
                <a:gd name="connsiteY1" fmla="*/ 0 h 5260883"/>
                <a:gd name="connsiteX2" fmla="*/ 4759503 w 6074724"/>
                <a:gd name="connsiteY2" fmla="*/ 0 h 5260883"/>
                <a:gd name="connsiteX3" fmla="*/ 6074724 w 6074724"/>
                <a:gd name="connsiteY3" fmla="*/ 2630442 h 5260883"/>
                <a:gd name="connsiteX4" fmla="*/ 4759503 w 6074724"/>
                <a:gd name="connsiteY4" fmla="*/ 5260883 h 5260883"/>
                <a:gd name="connsiteX5" fmla="*/ 1515640 w 6074724"/>
                <a:gd name="connsiteY5" fmla="*/ 5260883 h 5260883"/>
                <a:gd name="connsiteX6" fmla="*/ 0 w 6074724"/>
                <a:gd name="connsiteY6" fmla="*/ 2630442 h 5260883"/>
                <a:gd name="connsiteX0" fmla="*/ 0 w 6074724"/>
                <a:gd name="connsiteY0" fmla="*/ 2630442 h 5260883"/>
                <a:gd name="connsiteX1" fmla="*/ 1315221 w 6074724"/>
                <a:gd name="connsiteY1" fmla="*/ 0 h 5260883"/>
                <a:gd name="connsiteX2" fmla="*/ 4759503 w 6074724"/>
                <a:gd name="connsiteY2" fmla="*/ 0 h 5260883"/>
                <a:gd name="connsiteX3" fmla="*/ 6074724 w 6074724"/>
                <a:gd name="connsiteY3" fmla="*/ 2630442 h 5260883"/>
                <a:gd name="connsiteX4" fmla="*/ 4571611 w 6074724"/>
                <a:gd name="connsiteY4" fmla="*/ 5260883 h 5260883"/>
                <a:gd name="connsiteX5" fmla="*/ 1515640 w 6074724"/>
                <a:gd name="connsiteY5" fmla="*/ 5260883 h 5260883"/>
                <a:gd name="connsiteX6" fmla="*/ 0 w 6074724"/>
                <a:gd name="connsiteY6" fmla="*/ 2630442 h 5260883"/>
                <a:gd name="connsiteX0" fmla="*/ 0 w 6074724"/>
                <a:gd name="connsiteY0" fmla="*/ 2630442 h 5260883"/>
                <a:gd name="connsiteX1" fmla="*/ 1315221 w 6074724"/>
                <a:gd name="connsiteY1" fmla="*/ 0 h 5260883"/>
                <a:gd name="connsiteX2" fmla="*/ 4534037 w 6074724"/>
                <a:gd name="connsiteY2" fmla="*/ 12526 h 5260883"/>
                <a:gd name="connsiteX3" fmla="*/ 6074724 w 6074724"/>
                <a:gd name="connsiteY3" fmla="*/ 2630442 h 5260883"/>
                <a:gd name="connsiteX4" fmla="*/ 4571611 w 6074724"/>
                <a:gd name="connsiteY4" fmla="*/ 5260883 h 5260883"/>
                <a:gd name="connsiteX5" fmla="*/ 1515640 w 6074724"/>
                <a:gd name="connsiteY5" fmla="*/ 5260883 h 5260883"/>
                <a:gd name="connsiteX6" fmla="*/ 0 w 6074724"/>
                <a:gd name="connsiteY6" fmla="*/ 2630442 h 5260883"/>
                <a:gd name="connsiteX0" fmla="*/ 0 w 6074724"/>
                <a:gd name="connsiteY0" fmla="*/ 2630443 h 5260884"/>
                <a:gd name="connsiteX1" fmla="*/ 1478063 w 6074724"/>
                <a:gd name="connsiteY1" fmla="*/ 0 h 5260884"/>
                <a:gd name="connsiteX2" fmla="*/ 4534037 w 6074724"/>
                <a:gd name="connsiteY2" fmla="*/ 12527 h 5260884"/>
                <a:gd name="connsiteX3" fmla="*/ 6074724 w 6074724"/>
                <a:gd name="connsiteY3" fmla="*/ 2630443 h 5260884"/>
                <a:gd name="connsiteX4" fmla="*/ 4571611 w 6074724"/>
                <a:gd name="connsiteY4" fmla="*/ 5260884 h 5260884"/>
                <a:gd name="connsiteX5" fmla="*/ 1515640 w 6074724"/>
                <a:gd name="connsiteY5" fmla="*/ 5260884 h 5260884"/>
                <a:gd name="connsiteX6" fmla="*/ 0 w 6074724"/>
                <a:gd name="connsiteY6" fmla="*/ 2630443 h 5260884"/>
                <a:gd name="connsiteX0" fmla="*/ 0 w 6074724"/>
                <a:gd name="connsiteY0" fmla="*/ 2617916 h 5248357"/>
                <a:gd name="connsiteX1" fmla="*/ 1507560 w 6074724"/>
                <a:gd name="connsiteY1" fmla="*/ 7138 h 5248357"/>
                <a:gd name="connsiteX2" fmla="*/ 4534037 w 6074724"/>
                <a:gd name="connsiteY2" fmla="*/ 0 h 5248357"/>
                <a:gd name="connsiteX3" fmla="*/ 6074724 w 6074724"/>
                <a:gd name="connsiteY3" fmla="*/ 2617916 h 5248357"/>
                <a:gd name="connsiteX4" fmla="*/ 4571611 w 6074724"/>
                <a:gd name="connsiteY4" fmla="*/ 5248357 h 5248357"/>
                <a:gd name="connsiteX5" fmla="*/ 1515640 w 6074724"/>
                <a:gd name="connsiteY5" fmla="*/ 5248357 h 5248357"/>
                <a:gd name="connsiteX6" fmla="*/ 0 w 6074724"/>
                <a:gd name="connsiteY6" fmla="*/ 2617916 h 5248357"/>
                <a:gd name="connsiteX0" fmla="*/ 0 w 6074724"/>
                <a:gd name="connsiteY0" fmla="*/ 2617917 h 5248358"/>
                <a:gd name="connsiteX1" fmla="*/ 1507560 w 6074724"/>
                <a:gd name="connsiteY1" fmla="*/ 7139 h 5248358"/>
                <a:gd name="connsiteX2" fmla="*/ 4563537 w 6074724"/>
                <a:gd name="connsiteY2" fmla="*/ 0 h 5248358"/>
                <a:gd name="connsiteX3" fmla="*/ 6074724 w 6074724"/>
                <a:gd name="connsiteY3" fmla="*/ 2617917 h 5248358"/>
                <a:gd name="connsiteX4" fmla="*/ 4571611 w 6074724"/>
                <a:gd name="connsiteY4" fmla="*/ 5248358 h 5248358"/>
                <a:gd name="connsiteX5" fmla="*/ 1515640 w 6074724"/>
                <a:gd name="connsiteY5" fmla="*/ 5248358 h 5248358"/>
                <a:gd name="connsiteX6" fmla="*/ 0 w 6074724"/>
                <a:gd name="connsiteY6" fmla="*/ 2617917 h 5248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74724" h="5248358">
                  <a:moveTo>
                    <a:pt x="0" y="2617917"/>
                  </a:moveTo>
                  <a:lnTo>
                    <a:pt x="1507560" y="7139"/>
                  </a:lnTo>
                  <a:lnTo>
                    <a:pt x="4563537" y="0"/>
                  </a:lnTo>
                  <a:lnTo>
                    <a:pt x="6074724" y="2617917"/>
                  </a:lnTo>
                  <a:lnTo>
                    <a:pt x="4571611" y="5248358"/>
                  </a:lnTo>
                  <a:lnTo>
                    <a:pt x="1515640" y="5248358"/>
                  </a:lnTo>
                  <a:lnTo>
                    <a:pt x="0" y="2617917"/>
                  </a:lnTo>
                  <a:close/>
                </a:path>
              </a:pathLst>
            </a:custGeom>
            <a:solidFill>
              <a:schemeClr val="bg2">
                <a:lumMod val="25000"/>
                <a:alpha val="9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6718052" y="2625716"/>
              <a:ext cx="266394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EEC600"/>
                  </a:solidFill>
                  <a:latin typeface="Consolas" charset="0"/>
                  <a:ea typeface="Consolas" charset="0"/>
                  <a:cs typeface="Consolas" charset="0"/>
                </a:rPr>
                <a:t>Integrative</a:t>
              </a:r>
            </a:p>
            <a:p>
              <a:r>
                <a:rPr lang="en-US" sz="3200" b="1" dirty="0">
                  <a:solidFill>
                    <a:srgbClr val="EEC600"/>
                  </a:solidFill>
                  <a:latin typeface="Consolas" charset="0"/>
                  <a:ea typeface="Consolas" charset="0"/>
                  <a:cs typeface="Consolas" charset="0"/>
                </a:rPr>
                <a:t>Ecology</a:t>
              </a:r>
            </a:p>
            <a:p>
              <a:r>
                <a:rPr lang="en-US" sz="3200" b="1" dirty="0">
                  <a:solidFill>
                    <a:srgbClr val="EEC600"/>
                  </a:solidFill>
                  <a:latin typeface="Consolas" charset="0"/>
                  <a:ea typeface="Consolas" charset="0"/>
                  <a:cs typeface="Consolas" charset="0"/>
                </a:rPr>
                <a:t>Lab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4156773" y="2321700"/>
              <a:ext cx="404897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3800" dirty="0">
                  <a:solidFill>
                    <a:srgbClr val="EEC600"/>
                  </a:solidFill>
                  <a:latin typeface="Fira Sans Light" charset="0"/>
                  <a:ea typeface="Fira Sans Light" charset="0"/>
                  <a:cs typeface="Fira Sans Light" charset="0"/>
                </a:rPr>
                <a:t>{IE}</a:t>
              </a:r>
              <a:endParaRPr lang="fr-CA" sz="8800" spc="50" dirty="0">
                <a:solidFill>
                  <a:schemeClr val="bg1"/>
                </a:solidFill>
                <a:latin typeface="Fira Sans Medium" charset="0"/>
                <a:ea typeface="Fira Sans Medium" charset="0"/>
                <a:cs typeface="Fira Sans Medium" charset="0"/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4392794" y="4299530"/>
              <a:ext cx="47958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00"/>
                </a:spcBef>
              </a:pPr>
              <a:r>
                <a:rPr lang="fr-CA" sz="1500" spc="50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/* Laboratoire d'écologie intégrative */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1988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3059122" y="2111375"/>
            <a:ext cx="4860033" cy="2573492"/>
            <a:chOff x="3059122" y="2111375"/>
            <a:chExt cx="4860033" cy="2573492"/>
          </a:xfrm>
        </p:grpSpPr>
        <p:pic>
          <p:nvPicPr>
            <p:cNvPr id="14" name="Imagem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6" b="-1"/>
            <a:stretch/>
          </p:blipFill>
          <p:spPr>
            <a:xfrm>
              <a:off x="4319972" y="2111375"/>
              <a:ext cx="417754" cy="440622"/>
            </a:xfrm>
            <a:prstGeom prst="rect">
              <a:avLst/>
            </a:prstGeom>
          </p:spPr>
        </p:pic>
        <p:sp>
          <p:nvSpPr>
            <p:cNvPr id="4" name="CaixaDeTexto 3"/>
            <p:cNvSpPr txBox="1"/>
            <p:nvPr/>
          </p:nvSpPr>
          <p:spPr>
            <a:xfrm>
              <a:off x="5210796" y="2642849"/>
              <a:ext cx="239790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EEC600"/>
                  </a:solidFill>
                  <a:latin typeface="Fira Sans" charset="0"/>
                  <a:ea typeface="Fira Sans" charset="0"/>
                  <a:cs typeface="Fira Sans" charset="0"/>
                </a:rPr>
                <a:t>Integrative</a:t>
              </a:r>
            </a:p>
            <a:p>
              <a:r>
                <a:rPr lang="en-US" sz="3200" b="1" dirty="0">
                  <a:solidFill>
                    <a:srgbClr val="EEC600"/>
                  </a:solidFill>
                  <a:latin typeface="Fira Sans" charset="0"/>
                  <a:ea typeface="Fira Sans" charset="0"/>
                  <a:cs typeface="Fira Sans" charset="0"/>
                </a:rPr>
                <a:t>Ecology</a:t>
              </a:r>
            </a:p>
            <a:p>
              <a:r>
                <a:rPr lang="en-US" sz="3200" b="1" dirty="0">
                  <a:solidFill>
                    <a:srgbClr val="EEC600"/>
                  </a:solidFill>
                  <a:latin typeface="Fira Sans" charset="0"/>
                  <a:ea typeface="Fira Sans" charset="0"/>
                  <a:cs typeface="Fira Sans" charset="0"/>
                </a:rPr>
                <a:t>Lab</a:t>
              </a: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3123344" y="4407868"/>
              <a:ext cx="47958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00"/>
                </a:spcBef>
              </a:pPr>
              <a:r>
                <a:rPr lang="fr-CA" sz="1200" spc="50" dirty="0">
                  <a:solidFill>
                    <a:srgbClr val="484744"/>
                  </a:solidFill>
                  <a:latin typeface="Consolas" charset="0"/>
                  <a:ea typeface="Consolas" charset="0"/>
                  <a:cs typeface="Consolas" charset="0"/>
                </a:rPr>
                <a:t>/* Laboratoire d'écologie intégrative */</a:t>
              </a:r>
            </a:p>
          </p:txBody>
        </p:sp>
        <p:grpSp>
          <p:nvGrpSpPr>
            <p:cNvPr id="8" name="Grupo 7"/>
            <p:cNvGrpSpPr/>
            <p:nvPr/>
          </p:nvGrpSpPr>
          <p:grpSpPr>
            <a:xfrm>
              <a:off x="3059122" y="2531233"/>
              <a:ext cx="2153999" cy="1792893"/>
              <a:chOff x="7919155" y="3393102"/>
              <a:chExt cx="3575859" cy="2973756"/>
            </a:xfrm>
          </p:grpSpPr>
          <p:pic>
            <p:nvPicPr>
              <p:cNvPr id="2" name="Imagem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619" r="99459">
                            <a14:foregroundMark x1="14153" y1="6378" x2="14153" y2="6378"/>
                            <a14:foregroundMark x1="77494" y1="2050" x2="77494" y2="2050"/>
                            <a14:foregroundMark x1="83836" y1="4784" x2="83836" y2="4784"/>
                            <a14:foregroundMark x1="91415" y1="7175" x2="91415" y2="7175"/>
                            <a14:foregroundMark x1="92343" y1="7859" x2="92343" y2="7859"/>
                            <a14:foregroundMark x1="95205" y1="21640" x2="95205" y2="21640"/>
                            <a14:foregroundMark x1="96210" y1="38155" x2="96210" y2="38155"/>
                            <a14:foregroundMark x1="96752" y1="58998" x2="96752" y2="58998"/>
                            <a14:foregroundMark x1="95360" y1="79613" x2="95360" y2="79613"/>
                            <a14:foregroundMark x1="91879" y1="92711" x2="91879" y2="92711"/>
                            <a14:foregroundMark x1="76566" y1="95444" x2="76566" y2="95444"/>
                            <a14:foregroundMark x1="40603" y1="96811" x2="40603" y2="96811"/>
                            <a14:foregroundMark x1="13689" y1="94533" x2="13689" y2="94533"/>
                            <a14:foregroundMark x1="6651" y1="85308" x2="6651" y2="85308"/>
                            <a14:foregroundMark x1="4099" y1="61845" x2="4099" y2="61845"/>
                            <a14:foregroundMark x1="4099" y1="43736" x2="4099" y2="43736"/>
                            <a14:foregroundMark x1="5723" y1="26310" x2="5723" y2="26310"/>
                            <a14:foregroundMark x1="7270" y1="13781" x2="7270" y2="13781"/>
                            <a14:foregroundMark x1="8275" y1="6834" x2="8275" y2="6834"/>
                            <a14:foregroundMark x1="5955" y1="4670" x2="5955" y2="4670"/>
                            <a14:foregroundMark x1="5414" y1="18565" x2="5414" y2="18565"/>
                            <a14:foregroundMark x1="87084" y1="5011" x2="87084" y2="5011"/>
                            <a14:foregroundMark x1="93349" y1="10478" x2="93349" y2="10478"/>
                            <a14:foregroundMark x1="93968" y1="5695" x2="93968" y2="5695"/>
                            <a14:foregroundMark x1="95360" y1="14237" x2="95360" y2="14237"/>
                            <a14:foregroundMark x1="96442" y1="29157" x2="96442" y2="29157"/>
                            <a14:foregroundMark x1="97216" y1="43964" x2="97216" y2="43964"/>
                            <a14:foregroundMark x1="97602" y1="35308" x2="97602" y2="35308"/>
                            <a14:foregroundMark x1="97912" y1="41230" x2="97912" y2="41230"/>
                            <a14:foregroundMark x1="97912" y1="46697" x2="97912" y2="46697"/>
                            <a14:foregroundMark x1="98067" y1="50000" x2="98067" y2="50000"/>
                            <a14:foregroundMark x1="98067" y1="53417" x2="98067" y2="53417"/>
                            <a14:foregroundMark x1="97680" y1="61048" x2="97680" y2="61048"/>
                            <a14:foregroundMark x1="97680" y1="62187" x2="97680" y2="62187"/>
                            <a14:foregroundMark x1="97912" y1="64579" x2="97912" y2="64579"/>
                            <a14:foregroundMark x1="97912" y1="71071" x2="97912" y2="71071"/>
                            <a14:foregroundMark x1="97138" y1="75854" x2="97138" y2="75854"/>
                            <a14:foregroundMark x1="97602" y1="66401" x2="97602" y2="66401"/>
                            <a14:foregroundMark x1="97138" y1="69021" x2="97138" y2="69021"/>
                            <a14:foregroundMark x1="94045" y1="85763" x2="94045" y2="85763"/>
                            <a14:foregroundMark x1="94432" y1="83371" x2="94432" y2="83371"/>
                            <a14:foregroundMark x1="94045" y1="91344" x2="94045" y2="91344"/>
                            <a14:foregroundMark x1="87548" y1="94761" x2="87548" y2="94761"/>
                            <a14:foregroundMark x1="65971" y1="95900" x2="65971" y2="95900"/>
                            <a14:foregroundMark x1="32173" y1="94875" x2="32173" y2="94875"/>
                            <a14:backgroundMark x1="78809" y1="683" x2="78809" y2="683"/>
                            <a14:backgroundMark x1="81052" y1="98747" x2="81052" y2="98747"/>
                            <a14:backgroundMark x1="76489" y1="99089" x2="76489" y2="99089"/>
                            <a14:backgroundMark x1="73782" y1="99089" x2="73782" y2="99089"/>
                            <a14:backgroundMark x1="20882" y1="99089" x2="20882" y2="99089"/>
                            <a14:backgroundMark x1="22274" y1="99089" x2="22274" y2="99089"/>
                            <a14:backgroundMark x1="24594" y1="99203" x2="24594" y2="99203"/>
                            <a14:backgroundMark x1="25445" y1="569" x2="25445" y2="569"/>
                            <a14:backgroundMark x1="74710" y1="569" x2="74710" y2="56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02" b="792"/>
              <a:stretch/>
            </p:blipFill>
            <p:spPr>
              <a:xfrm>
                <a:off x="7919155" y="3393102"/>
                <a:ext cx="3575859" cy="2973756"/>
              </a:xfrm>
              <a:prstGeom prst="rect">
                <a:avLst/>
              </a:prstGeom>
            </p:spPr>
          </p:pic>
          <p:sp>
            <p:nvSpPr>
              <p:cNvPr id="7" name="Retângulo Arredondado 6"/>
              <p:cNvSpPr/>
              <p:nvPr/>
            </p:nvSpPr>
            <p:spPr>
              <a:xfrm>
                <a:off x="8210248" y="3644988"/>
                <a:ext cx="2989814" cy="2370110"/>
              </a:xfrm>
              <a:custGeom>
                <a:avLst/>
                <a:gdLst>
                  <a:gd name="connsiteX0" fmla="*/ 0 w 2959928"/>
                  <a:gd name="connsiteY0" fmla="*/ 395197 h 2371133"/>
                  <a:gd name="connsiteX1" fmla="*/ 395197 w 2959928"/>
                  <a:gd name="connsiteY1" fmla="*/ 0 h 2371133"/>
                  <a:gd name="connsiteX2" fmla="*/ 2564731 w 2959928"/>
                  <a:gd name="connsiteY2" fmla="*/ 0 h 2371133"/>
                  <a:gd name="connsiteX3" fmla="*/ 2959928 w 2959928"/>
                  <a:gd name="connsiteY3" fmla="*/ 395197 h 2371133"/>
                  <a:gd name="connsiteX4" fmla="*/ 2959928 w 2959928"/>
                  <a:gd name="connsiteY4" fmla="*/ 1975936 h 2371133"/>
                  <a:gd name="connsiteX5" fmla="*/ 2564731 w 2959928"/>
                  <a:gd name="connsiteY5" fmla="*/ 2371133 h 2371133"/>
                  <a:gd name="connsiteX6" fmla="*/ 395197 w 2959928"/>
                  <a:gd name="connsiteY6" fmla="*/ 2371133 h 2371133"/>
                  <a:gd name="connsiteX7" fmla="*/ 0 w 2959928"/>
                  <a:gd name="connsiteY7" fmla="*/ 1975936 h 2371133"/>
                  <a:gd name="connsiteX8" fmla="*/ 0 w 2959928"/>
                  <a:gd name="connsiteY8" fmla="*/ 395197 h 2371133"/>
                  <a:gd name="connsiteX0" fmla="*/ 37837 w 2959928"/>
                  <a:gd name="connsiteY0" fmla="*/ 395197 h 2371133"/>
                  <a:gd name="connsiteX1" fmla="*/ 395197 w 2959928"/>
                  <a:gd name="connsiteY1" fmla="*/ 0 h 2371133"/>
                  <a:gd name="connsiteX2" fmla="*/ 2564731 w 2959928"/>
                  <a:gd name="connsiteY2" fmla="*/ 0 h 2371133"/>
                  <a:gd name="connsiteX3" fmla="*/ 2959928 w 2959928"/>
                  <a:gd name="connsiteY3" fmla="*/ 395197 h 2371133"/>
                  <a:gd name="connsiteX4" fmla="*/ 2959928 w 2959928"/>
                  <a:gd name="connsiteY4" fmla="*/ 1975936 h 2371133"/>
                  <a:gd name="connsiteX5" fmla="*/ 2564731 w 2959928"/>
                  <a:gd name="connsiteY5" fmla="*/ 2371133 h 2371133"/>
                  <a:gd name="connsiteX6" fmla="*/ 395197 w 2959928"/>
                  <a:gd name="connsiteY6" fmla="*/ 2371133 h 2371133"/>
                  <a:gd name="connsiteX7" fmla="*/ 0 w 2959928"/>
                  <a:gd name="connsiteY7" fmla="*/ 1975936 h 2371133"/>
                  <a:gd name="connsiteX8" fmla="*/ 37837 w 2959928"/>
                  <a:gd name="connsiteY8" fmla="*/ 395197 h 2371133"/>
                  <a:gd name="connsiteX0" fmla="*/ 38148 w 2960239"/>
                  <a:gd name="connsiteY0" fmla="*/ 395197 h 2371133"/>
                  <a:gd name="connsiteX1" fmla="*/ 395508 w 2960239"/>
                  <a:gd name="connsiteY1" fmla="*/ 0 h 2371133"/>
                  <a:gd name="connsiteX2" fmla="*/ 2565042 w 2960239"/>
                  <a:gd name="connsiteY2" fmla="*/ 0 h 2371133"/>
                  <a:gd name="connsiteX3" fmla="*/ 2960239 w 2960239"/>
                  <a:gd name="connsiteY3" fmla="*/ 395197 h 2371133"/>
                  <a:gd name="connsiteX4" fmla="*/ 2960239 w 2960239"/>
                  <a:gd name="connsiteY4" fmla="*/ 1975936 h 2371133"/>
                  <a:gd name="connsiteX5" fmla="*/ 2565042 w 2960239"/>
                  <a:gd name="connsiteY5" fmla="*/ 2371133 h 2371133"/>
                  <a:gd name="connsiteX6" fmla="*/ 395508 w 2960239"/>
                  <a:gd name="connsiteY6" fmla="*/ 2371133 h 2371133"/>
                  <a:gd name="connsiteX7" fmla="*/ 311 w 2960239"/>
                  <a:gd name="connsiteY7" fmla="*/ 1975936 h 2371133"/>
                  <a:gd name="connsiteX8" fmla="*/ 38148 w 2960239"/>
                  <a:gd name="connsiteY8" fmla="*/ 395197 h 2371133"/>
                  <a:gd name="connsiteX0" fmla="*/ 19620 w 2941711"/>
                  <a:gd name="connsiteY0" fmla="*/ 395197 h 2371133"/>
                  <a:gd name="connsiteX1" fmla="*/ 376980 w 2941711"/>
                  <a:gd name="connsiteY1" fmla="*/ 0 h 2371133"/>
                  <a:gd name="connsiteX2" fmla="*/ 2546514 w 2941711"/>
                  <a:gd name="connsiteY2" fmla="*/ 0 h 2371133"/>
                  <a:gd name="connsiteX3" fmla="*/ 2941711 w 2941711"/>
                  <a:gd name="connsiteY3" fmla="*/ 395197 h 2371133"/>
                  <a:gd name="connsiteX4" fmla="*/ 2941711 w 2941711"/>
                  <a:gd name="connsiteY4" fmla="*/ 1975936 h 2371133"/>
                  <a:gd name="connsiteX5" fmla="*/ 2546514 w 2941711"/>
                  <a:gd name="connsiteY5" fmla="*/ 2371133 h 2371133"/>
                  <a:gd name="connsiteX6" fmla="*/ 376980 w 2941711"/>
                  <a:gd name="connsiteY6" fmla="*/ 2371133 h 2371133"/>
                  <a:gd name="connsiteX7" fmla="*/ 19620 w 2941711"/>
                  <a:gd name="connsiteY7" fmla="*/ 1969630 h 2371133"/>
                  <a:gd name="connsiteX8" fmla="*/ 19620 w 2941711"/>
                  <a:gd name="connsiteY8" fmla="*/ 395197 h 2371133"/>
                  <a:gd name="connsiteX0" fmla="*/ 19620 w 2941711"/>
                  <a:gd name="connsiteY0" fmla="*/ 395197 h 2371133"/>
                  <a:gd name="connsiteX1" fmla="*/ 376980 w 2941711"/>
                  <a:gd name="connsiteY1" fmla="*/ 0 h 2371133"/>
                  <a:gd name="connsiteX2" fmla="*/ 2546514 w 2941711"/>
                  <a:gd name="connsiteY2" fmla="*/ 0 h 2371133"/>
                  <a:gd name="connsiteX3" fmla="*/ 2941711 w 2941711"/>
                  <a:gd name="connsiteY3" fmla="*/ 395197 h 2371133"/>
                  <a:gd name="connsiteX4" fmla="*/ 2941711 w 2941711"/>
                  <a:gd name="connsiteY4" fmla="*/ 1975936 h 2371133"/>
                  <a:gd name="connsiteX5" fmla="*/ 2546514 w 2941711"/>
                  <a:gd name="connsiteY5" fmla="*/ 2371133 h 2371133"/>
                  <a:gd name="connsiteX6" fmla="*/ 238243 w 2941711"/>
                  <a:gd name="connsiteY6" fmla="*/ 2358521 h 2371133"/>
                  <a:gd name="connsiteX7" fmla="*/ 19620 w 2941711"/>
                  <a:gd name="connsiteY7" fmla="*/ 1969630 h 2371133"/>
                  <a:gd name="connsiteX8" fmla="*/ 19620 w 2941711"/>
                  <a:gd name="connsiteY8" fmla="*/ 395197 h 2371133"/>
                  <a:gd name="connsiteX0" fmla="*/ 19620 w 2941711"/>
                  <a:gd name="connsiteY0" fmla="*/ 395197 h 2371133"/>
                  <a:gd name="connsiteX1" fmla="*/ 376980 w 2941711"/>
                  <a:gd name="connsiteY1" fmla="*/ 0 h 2371133"/>
                  <a:gd name="connsiteX2" fmla="*/ 2546514 w 2941711"/>
                  <a:gd name="connsiteY2" fmla="*/ 0 h 2371133"/>
                  <a:gd name="connsiteX3" fmla="*/ 2941711 w 2941711"/>
                  <a:gd name="connsiteY3" fmla="*/ 395197 h 2371133"/>
                  <a:gd name="connsiteX4" fmla="*/ 2916486 w 2941711"/>
                  <a:gd name="connsiteY4" fmla="*/ 1982243 h 2371133"/>
                  <a:gd name="connsiteX5" fmla="*/ 2546514 w 2941711"/>
                  <a:gd name="connsiteY5" fmla="*/ 2371133 h 2371133"/>
                  <a:gd name="connsiteX6" fmla="*/ 238243 w 2941711"/>
                  <a:gd name="connsiteY6" fmla="*/ 2358521 h 2371133"/>
                  <a:gd name="connsiteX7" fmla="*/ 19620 w 2941711"/>
                  <a:gd name="connsiteY7" fmla="*/ 1969630 h 2371133"/>
                  <a:gd name="connsiteX8" fmla="*/ 19620 w 2941711"/>
                  <a:gd name="connsiteY8" fmla="*/ 395197 h 2371133"/>
                  <a:gd name="connsiteX0" fmla="*/ 19620 w 2922792"/>
                  <a:gd name="connsiteY0" fmla="*/ 395197 h 2371133"/>
                  <a:gd name="connsiteX1" fmla="*/ 376980 w 2922792"/>
                  <a:gd name="connsiteY1" fmla="*/ 0 h 2371133"/>
                  <a:gd name="connsiteX2" fmla="*/ 2546514 w 2922792"/>
                  <a:gd name="connsiteY2" fmla="*/ 0 h 2371133"/>
                  <a:gd name="connsiteX3" fmla="*/ 2922792 w 2922792"/>
                  <a:gd name="connsiteY3" fmla="*/ 401503 h 2371133"/>
                  <a:gd name="connsiteX4" fmla="*/ 2916486 w 2922792"/>
                  <a:gd name="connsiteY4" fmla="*/ 1982243 h 2371133"/>
                  <a:gd name="connsiteX5" fmla="*/ 2546514 w 2922792"/>
                  <a:gd name="connsiteY5" fmla="*/ 2371133 h 2371133"/>
                  <a:gd name="connsiteX6" fmla="*/ 238243 w 2922792"/>
                  <a:gd name="connsiteY6" fmla="*/ 2358521 h 2371133"/>
                  <a:gd name="connsiteX7" fmla="*/ 19620 w 2922792"/>
                  <a:gd name="connsiteY7" fmla="*/ 1969630 h 2371133"/>
                  <a:gd name="connsiteX8" fmla="*/ 19620 w 2922792"/>
                  <a:gd name="connsiteY8" fmla="*/ 395197 h 2371133"/>
                  <a:gd name="connsiteX0" fmla="*/ 19620 w 2922792"/>
                  <a:gd name="connsiteY0" fmla="*/ 395197 h 2371133"/>
                  <a:gd name="connsiteX1" fmla="*/ 376980 w 2922792"/>
                  <a:gd name="connsiteY1" fmla="*/ 0 h 2371133"/>
                  <a:gd name="connsiteX2" fmla="*/ 2521289 w 2922792"/>
                  <a:gd name="connsiteY2" fmla="*/ 31531 h 2371133"/>
                  <a:gd name="connsiteX3" fmla="*/ 2922792 w 2922792"/>
                  <a:gd name="connsiteY3" fmla="*/ 401503 h 2371133"/>
                  <a:gd name="connsiteX4" fmla="*/ 2916486 w 2922792"/>
                  <a:gd name="connsiteY4" fmla="*/ 1982243 h 2371133"/>
                  <a:gd name="connsiteX5" fmla="*/ 2546514 w 2922792"/>
                  <a:gd name="connsiteY5" fmla="*/ 2371133 h 2371133"/>
                  <a:gd name="connsiteX6" fmla="*/ 238243 w 2922792"/>
                  <a:gd name="connsiteY6" fmla="*/ 2358521 h 2371133"/>
                  <a:gd name="connsiteX7" fmla="*/ 19620 w 2922792"/>
                  <a:gd name="connsiteY7" fmla="*/ 1969630 h 2371133"/>
                  <a:gd name="connsiteX8" fmla="*/ 19620 w 2922792"/>
                  <a:gd name="connsiteY8" fmla="*/ 395197 h 2371133"/>
                  <a:gd name="connsiteX0" fmla="*/ 19620 w 2922792"/>
                  <a:gd name="connsiteY0" fmla="*/ 369972 h 2345908"/>
                  <a:gd name="connsiteX1" fmla="*/ 376980 w 2922792"/>
                  <a:gd name="connsiteY1" fmla="*/ 0 h 2345908"/>
                  <a:gd name="connsiteX2" fmla="*/ 2521289 w 2922792"/>
                  <a:gd name="connsiteY2" fmla="*/ 6306 h 2345908"/>
                  <a:gd name="connsiteX3" fmla="*/ 2922792 w 2922792"/>
                  <a:gd name="connsiteY3" fmla="*/ 376278 h 2345908"/>
                  <a:gd name="connsiteX4" fmla="*/ 2916486 w 2922792"/>
                  <a:gd name="connsiteY4" fmla="*/ 1957018 h 2345908"/>
                  <a:gd name="connsiteX5" fmla="*/ 2546514 w 2922792"/>
                  <a:gd name="connsiteY5" fmla="*/ 2345908 h 2345908"/>
                  <a:gd name="connsiteX6" fmla="*/ 238243 w 2922792"/>
                  <a:gd name="connsiteY6" fmla="*/ 2333296 h 2345908"/>
                  <a:gd name="connsiteX7" fmla="*/ 19620 w 2922792"/>
                  <a:gd name="connsiteY7" fmla="*/ 1944405 h 2345908"/>
                  <a:gd name="connsiteX8" fmla="*/ 19620 w 2922792"/>
                  <a:gd name="connsiteY8" fmla="*/ 369972 h 2345908"/>
                  <a:gd name="connsiteX0" fmla="*/ 19620 w 2922792"/>
                  <a:gd name="connsiteY0" fmla="*/ 394174 h 2370110"/>
                  <a:gd name="connsiteX1" fmla="*/ 376980 w 2922792"/>
                  <a:gd name="connsiteY1" fmla="*/ 24202 h 2370110"/>
                  <a:gd name="connsiteX2" fmla="*/ 1497590 w 2922792"/>
                  <a:gd name="connsiteY2" fmla="*/ 0 h 2370110"/>
                  <a:gd name="connsiteX3" fmla="*/ 2521289 w 2922792"/>
                  <a:gd name="connsiteY3" fmla="*/ 30508 h 2370110"/>
                  <a:gd name="connsiteX4" fmla="*/ 2922792 w 2922792"/>
                  <a:gd name="connsiteY4" fmla="*/ 400480 h 2370110"/>
                  <a:gd name="connsiteX5" fmla="*/ 2916486 w 2922792"/>
                  <a:gd name="connsiteY5" fmla="*/ 1981220 h 2370110"/>
                  <a:gd name="connsiteX6" fmla="*/ 2546514 w 2922792"/>
                  <a:gd name="connsiteY6" fmla="*/ 2370110 h 2370110"/>
                  <a:gd name="connsiteX7" fmla="*/ 238243 w 2922792"/>
                  <a:gd name="connsiteY7" fmla="*/ 2357498 h 2370110"/>
                  <a:gd name="connsiteX8" fmla="*/ 19620 w 2922792"/>
                  <a:gd name="connsiteY8" fmla="*/ 1968607 h 2370110"/>
                  <a:gd name="connsiteX9" fmla="*/ 19620 w 2922792"/>
                  <a:gd name="connsiteY9" fmla="*/ 394174 h 2370110"/>
                  <a:gd name="connsiteX0" fmla="*/ 54871 w 2958043"/>
                  <a:gd name="connsiteY0" fmla="*/ 394174 h 2370110"/>
                  <a:gd name="connsiteX1" fmla="*/ 412231 w 2958043"/>
                  <a:gd name="connsiteY1" fmla="*/ 24202 h 2370110"/>
                  <a:gd name="connsiteX2" fmla="*/ 1532841 w 2958043"/>
                  <a:gd name="connsiteY2" fmla="*/ 0 h 2370110"/>
                  <a:gd name="connsiteX3" fmla="*/ 2556540 w 2958043"/>
                  <a:gd name="connsiteY3" fmla="*/ 30508 h 2370110"/>
                  <a:gd name="connsiteX4" fmla="*/ 2958043 w 2958043"/>
                  <a:gd name="connsiteY4" fmla="*/ 400480 h 2370110"/>
                  <a:gd name="connsiteX5" fmla="*/ 2951737 w 2958043"/>
                  <a:gd name="connsiteY5" fmla="*/ 1981220 h 2370110"/>
                  <a:gd name="connsiteX6" fmla="*/ 2581765 w 2958043"/>
                  <a:gd name="connsiteY6" fmla="*/ 2370110 h 2370110"/>
                  <a:gd name="connsiteX7" fmla="*/ 273494 w 2958043"/>
                  <a:gd name="connsiteY7" fmla="*/ 2357498 h 2370110"/>
                  <a:gd name="connsiteX8" fmla="*/ 54871 w 2958043"/>
                  <a:gd name="connsiteY8" fmla="*/ 1968607 h 2370110"/>
                  <a:gd name="connsiteX9" fmla="*/ 432 w 2958043"/>
                  <a:gd name="connsiteY9" fmla="*/ 1191873 h 2370110"/>
                  <a:gd name="connsiteX10" fmla="*/ 54871 w 2958043"/>
                  <a:gd name="connsiteY10" fmla="*/ 394174 h 2370110"/>
                  <a:gd name="connsiteX0" fmla="*/ 54871 w 2989885"/>
                  <a:gd name="connsiteY0" fmla="*/ 394174 h 2370110"/>
                  <a:gd name="connsiteX1" fmla="*/ 412231 w 2989885"/>
                  <a:gd name="connsiteY1" fmla="*/ 24202 h 2370110"/>
                  <a:gd name="connsiteX2" fmla="*/ 1532841 w 2989885"/>
                  <a:gd name="connsiteY2" fmla="*/ 0 h 2370110"/>
                  <a:gd name="connsiteX3" fmla="*/ 2556540 w 2989885"/>
                  <a:gd name="connsiteY3" fmla="*/ 30508 h 2370110"/>
                  <a:gd name="connsiteX4" fmla="*/ 2958043 w 2989885"/>
                  <a:gd name="connsiteY4" fmla="*/ 400480 h 2370110"/>
                  <a:gd name="connsiteX5" fmla="*/ 2989575 w 2989885"/>
                  <a:gd name="connsiteY5" fmla="*/ 1223404 h 2370110"/>
                  <a:gd name="connsiteX6" fmla="*/ 2951737 w 2989885"/>
                  <a:gd name="connsiteY6" fmla="*/ 1981220 h 2370110"/>
                  <a:gd name="connsiteX7" fmla="*/ 2581765 w 2989885"/>
                  <a:gd name="connsiteY7" fmla="*/ 2370110 h 2370110"/>
                  <a:gd name="connsiteX8" fmla="*/ 273494 w 2989885"/>
                  <a:gd name="connsiteY8" fmla="*/ 2357498 h 2370110"/>
                  <a:gd name="connsiteX9" fmla="*/ 54871 w 2989885"/>
                  <a:gd name="connsiteY9" fmla="*/ 1968607 h 2370110"/>
                  <a:gd name="connsiteX10" fmla="*/ 432 w 2989885"/>
                  <a:gd name="connsiteY10" fmla="*/ 1191873 h 2370110"/>
                  <a:gd name="connsiteX11" fmla="*/ 54871 w 2989885"/>
                  <a:gd name="connsiteY11" fmla="*/ 394174 h 2370110"/>
                  <a:gd name="connsiteX0" fmla="*/ 54871 w 2989814"/>
                  <a:gd name="connsiteY0" fmla="*/ 394174 h 2370110"/>
                  <a:gd name="connsiteX1" fmla="*/ 412231 w 2989814"/>
                  <a:gd name="connsiteY1" fmla="*/ 24202 h 2370110"/>
                  <a:gd name="connsiteX2" fmla="*/ 1532841 w 2989814"/>
                  <a:gd name="connsiteY2" fmla="*/ 0 h 2370110"/>
                  <a:gd name="connsiteX3" fmla="*/ 2556540 w 2989814"/>
                  <a:gd name="connsiteY3" fmla="*/ 30508 h 2370110"/>
                  <a:gd name="connsiteX4" fmla="*/ 2945431 w 2989814"/>
                  <a:gd name="connsiteY4" fmla="*/ 400480 h 2370110"/>
                  <a:gd name="connsiteX5" fmla="*/ 2989575 w 2989814"/>
                  <a:gd name="connsiteY5" fmla="*/ 1223404 h 2370110"/>
                  <a:gd name="connsiteX6" fmla="*/ 2951737 w 2989814"/>
                  <a:gd name="connsiteY6" fmla="*/ 1981220 h 2370110"/>
                  <a:gd name="connsiteX7" fmla="*/ 2581765 w 2989814"/>
                  <a:gd name="connsiteY7" fmla="*/ 2370110 h 2370110"/>
                  <a:gd name="connsiteX8" fmla="*/ 273494 w 2989814"/>
                  <a:gd name="connsiteY8" fmla="*/ 2357498 h 2370110"/>
                  <a:gd name="connsiteX9" fmla="*/ 54871 w 2989814"/>
                  <a:gd name="connsiteY9" fmla="*/ 1968607 h 2370110"/>
                  <a:gd name="connsiteX10" fmla="*/ 432 w 2989814"/>
                  <a:gd name="connsiteY10" fmla="*/ 1191873 h 2370110"/>
                  <a:gd name="connsiteX11" fmla="*/ 54871 w 2989814"/>
                  <a:gd name="connsiteY11" fmla="*/ 394174 h 2370110"/>
                  <a:gd name="connsiteX0" fmla="*/ 54871 w 2989814"/>
                  <a:gd name="connsiteY0" fmla="*/ 394174 h 2370110"/>
                  <a:gd name="connsiteX1" fmla="*/ 412231 w 2989814"/>
                  <a:gd name="connsiteY1" fmla="*/ 24202 h 2370110"/>
                  <a:gd name="connsiteX2" fmla="*/ 1532841 w 2989814"/>
                  <a:gd name="connsiteY2" fmla="*/ 0 h 2370110"/>
                  <a:gd name="connsiteX3" fmla="*/ 2556540 w 2989814"/>
                  <a:gd name="connsiteY3" fmla="*/ 30508 h 2370110"/>
                  <a:gd name="connsiteX4" fmla="*/ 2863451 w 2989814"/>
                  <a:gd name="connsiteY4" fmla="*/ 94593 h 2370110"/>
                  <a:gd name="connsiteX5" fmla="*/ 2945431 w 2989814"/>
                  <a:gd name="connsiteY5" fmla="*/ 400480 h 2370110"/>
                  <a:gd name="connsiteX6" fmla="*/ 2989575 w 2989814"/>
                  <a:gd name="connsiteY6" fmla="*/ 1223404 h 2370110"/>
                  <a:gd name="connsiteX7" fmla="*/ 2951737 w 2989814"/>
                  <a:gd name="connsiteY7" fmla="*/ 1981220 h 2370110"/>
                  <a:gd name="connsiteX8" fmla="*/ 2581765 w 2989814"/>
                  <a:gd name="connsiteY8" fmla="*/ 2370110 h 2370110"/>
                  <a:gd name="connsiteX9" fmla="*/ 273494 w 2989814"/>
                  <a:gd name="connsiteY9" fmla="*/ 2357498 h 2370110"/>
                  <a:gd name="connsiteX10" fmla="*/ 54871 w 2989814"/>
                  <a:gd name="connsiteY10" fmla="*/ 1968607 h 2370110"/>
                  <a:gd name="connsiteX11" fmla="*/ 432 w 2989814"/>
                  <a:gd name="connsiteY11" fmla="*/ 1191873 h 2370110"/>
                  <a:gd name="connsiteX12" fmla="*/ 54871 w 2989814"/>
                  <a:gd name="connsiteY12" fmla="*/ 394174 h 237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89814" h="2370110">
                    <a:moveTo>
                      <a:pt x="54871" y="394174"/>
                    </a:moveTo>
                    <a:cubicBezTo>
                      <a:pt x="54871" y="175913"/>
                      <a:pt x="193970" y="24202"/>
                      <a:pt x="412231" y="24202"/>
                    </a:cubicBezTo>
                    <a:cubicBezTo>
                      <a:pt x="785768" y="22441"/>
                      <a:pt x="1159304" y="1761"/>
                      <a:pt x="1532841" y="0"/>
                    </a:cubicBezTo>
                    <a:lnTo>
                      <a:pt x="2556540" y="30508"/>
                    </a:lnTo>
                    <a:cubicBezTo>
                      <a:pt x="2770951" y="48375"/>
                      <a:pt x="2798636" y="32931"/>
                      <a:pt x="2863451" y="94593"/>
                    </a:cubicBezTo>
                    <a:cubicBezTo>
                      <a:pt x="2928266" y="156255"/>
                      <a:pt x="2917053" y="214447"/>
                      <a:pt x="2945431" y="400480"/>
                    </a:cubicBezTo>
                    <a:cubicBezTo>
                      <a:pt x="2941227" y="672686"/>
                      <a:pt x="2993779" y="951198"/>
                      <a:pt x="2989575" y="1223404"/>
                    </a:cubicBezTo>
                    <a:lnTo>
                      <a:pt x="2951737" y="1981220"/>
                    </a:lnTo>
                    <a:cubicBezTo>
                      <a:pt x="2951737" y="2199481"/>
                      <a:pt x="2800026" y="2370110"/>
                      <a:pt x="2581765" y="2370110"/>
                    </a:cubicBezTo>
                    <a:lnTo>
                      <a:pt x="273494" y="2357498"/>
                    </a:lnTo>
                    <a:cubicBezTo>
                      <a:pt x="55233" y="2357498"/>
                      <a:pt x="54871" y="2186868"/>
                      <a:pt x="54871" y="1968607"/>
                    </a:cubicBezTo>
                    <a:cubicBezTo>
                      <a:pt x="14616" y="1774336"/>
                      <a:pt x="432" y="1454278"/>
                      <a:pt x="432" y="1191873"/>
                    </a:cubicBezTo>
                    <a:cubicBezTo>
                      <a:pt x="432" y="929468"/>
                      <a:pt x="-8507" y="588786"/>
                      <a:pt x="54871" y="394174"/>
                    </a:cubicBezTo>
                    <a:close/>
                  </a:path>
                </a:pathLst>
              </a:custGeom>
              <a:solidFill>
                <a:srgbClr val="19251E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9" name="CaixaDeTexto 8"/>
            <p:cNvSpPr txBox="1"/>
            <p:nvPr/>
          </p:nvSpPr>
          <p:spPr>
            <a:xfrm>
              <a:off x="3274335" y="2573599"/>
              <a:ext cx="2509028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0" dirty="0">
                  <a:solidFill>
                    <a:srgbClr val="EFC700"/>
                  </a:solidFill>
                  <a:latin typeface="Consolas" charset="0"/>
                  <a:ea typeface="Consolas" charset="0"/>
                  <a:cs typeface="Consolas" charset="0"/>
                </a:rPr>
                <a:t>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01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4175985" y="478516"/>
            <a:ext cx="5248358" cy="6074725"/>
            <a:chOff x="4175985" y="478516"/>
            <a:chExt cx="5248358" cy="6074725"/>
          </a:xfrm>
        </p:grpSpPr>
        <p:sp>
          <p:nvSpPr>
            <p:cNvPr id="11" name="Hexágono 1"/>
            <p:cNvSpPr/>
            <p:nvPr/>
          </p:nvSpPr>
          <p:spPr>
            <a:xfrm rot="5400000">
              <a:off x="3762802" y="891699"/>
              <a:ext cx="6074724" cy="5248358"/>
            </a:xfrm>
            <a:custGeom>
              <a:avLst/>
              <a:gdLst>
                <a:gd name="connsiteX0" fmla="*/ 0 w 6074724"/>
                <a:gd name="connsiteY0" fmla="*/ 2630443 h 5260885"/>
                <a:gd name="connsiteX1" fmla="*/ 1315221 w 6074724"/>
                <a:gd name="connsiteY1" fmla="*/ 1 h 5260885"/>
                <a:gd name="connsiteX2" fmla="*/ 4759503 w 6074724"/>
                <a:gd name="connsiteY2" fmla="*/ 1 h 5260885"/>
                <a:gd name="connsiteX3" fmla="*/ 6074724 w 6074724"/>
                <a:gd name="connsiteY3" fmla="*/ 2630443 h 5260885"/>
                <a:gd name="connsiteX4" fmla="*/ 4759503 w 6074724"/>
                <a:gd name="connsiteY4" fmla="*/ 5260884 h 5260885"/>
                <a:gd name="connsiteX5" fmla="*/ 1315221 w 6074724"/>
                <a:gd name="connsiteY5" fmla="*/ 5260884 h 5260885"/>
                <a:gd name="connsiteX6" fmla="*/ 0 w 6074724"/>
                <a:gd name="connsiteY6" fmla="*/ 2630443 h 5260885"/>
                <a:gd name="connsiteX0" fmla="*/ 0 w 6074724"/>
                <a:gd name="connsiteY0" fmla="*/ 2630442 h 5260883"/>
                <a:gd name="connsiteX1" fmla="*/ 1315221 w 6074724"/>
                <a:gd name="connsiteY1" fmla="*/ 0 h 5260883"/>
                <a:gd name="connsiteX2" fmla="*/ 4759503 w 6074724"/>
                <a:gd name="connsiteY2" fmla="*/ 0 h 5260883"/>
                <a:gd name="connsiteX3" fmla="*/ 6074724 w 6074724"/>
                <a:gd name="connsiteY3" fmla="*/ 2630442 h 5260883"/>
                <a:gd name="connsiteX4" fmla="*/ 4759503 w 6074724"/>
                <a:gd name="connsiteY4" fmla="*/ 5260883 h 5260883"/>
                <a:gd name="connsiteX5" fmla="*/ 1515640 w 6074724"/>
                <a:gd name="connsiteY5" fmla="*/ 5260883 h 5260883"/>
                <a:gd name="connsiteX6" fmla="*/ 0 w 6074724"/>
                <a:gd name="connsiteY6" fmla="*/ 2630442 h 5260883"/>
                <a:gd name="connsiteX0" fmla="*/ 0 w 6074724"/>
                <a:gd name="connsiteY0" fmla="*/ 2630442 h 5260883"/>
                <a:gd name="connsiteX1" fmla="*/ 1315221 w 6074724"/>
                <a:gd name="connsiteY1" fmla="*/ 0 h 5260883"/>
                <a:gd name="connsiteX2" fmla="*/ 4759503 w 6074724"/>
                <a:gd name="connsiteY2" fmla="*/ 0 h 5260883"/>
                <a:gd name="connsiteX3" fmla="*/ 6074724 w 6074724"/>
                <a:gd name="connsiteY3" fmla="*/ 2630442 h 5260883"/>
                <a:gd name="connsiteX4" fmla="*/ 4571611 w 6074724"/>
                <a:gd name="connsiteY4" fmla="*/ 5260883 h 5260883"/>
                <a:gd name="connsiteX5" fmla="*/ 1515640 w 6074724"/>
                <a:gd name="connsiteY5" fmla="*/ 5260883 h 5260883"/>
                <a:gd name="connsiteX6" fmla="*/ 0 w 6074724"/>
                <a:gd name="connsiteY6" fmla="*/ 2630442 h 5260883"/>
                <a:gd name="connsiteX0" fmla="*/ 0 w 6074724"/>
                <a:gd name="connsiteY0" fmla="*/ 2630442 h 5260883"/>
                <a:gd name="connsiteX1" fmla="*/ 1315221 w 6074724"/>
                <a:gd name="connsiteY1" fmla="*/ 0 h 5260883"/>
                <a:gd name="connsiteX2" fmla="*/ 4534037 w 6074724"/>
                <a:gd name="connsiteY2" fmla="*/ 12526 h 5260883"/>
                <a:gd name="connsiteX3" fmla="*/ 6074724 w 6074724"/>
                <a:gd name="connsiteY3" fmla="*/ 2630442 h 5260883"/>
                <a:gd name="connsiteX4" fmla="*/ 4571611 w 6074724"/>
                <a:gd name="connsiteY4" fmla="*/ 5260883 h 5260883"/>
                <a:gd name="connsiteX5" fmla="*/ 1515640 w 6074724"/>
                <a:gd name="connsiteY5" fmla="*/ 5260883 h 5260883"/>
                <a:gd name="connsiteX6" fmla="*/ 0 w 6074724"/>
                <a:gd name="connsiteY6" fmla="*/ 2630442 h 5260883"/>
                <a:gd name="connsiteX0" fmla="*/ 0 w 6074724"/>
                <a:gd name="connsiteY0" fmla="*/ 2630443 h 5260884"/>
                <a:gd name="connsiteX1" fmla="*/ 1478063 w 6074724"/>
                <a:gd name="connsiteY1" fmla="*/ 0 h 5260884"/>
                <a:gd name="connsiteX2" fmla="*/ 4534037 w 6074724"/>
                <a:gd name="connsiteY2" fmla="*/ 12527 h 5260884"/>
                <a:gd name="connsiteX3" fmla="*/ 6074724 w 6074724"/>
                <a:gd name="connsiteY3" fmla="*/ 2630443 h 5260884"/>
                <a:gd name="connsiteX4" fmla="*/ 4571611 w 6074724"/>
                <a:gd name="connsiteY4" fmla="*/ 5260884 h 5260884"/>
                <a:gd name="connsiteX5" fmla="*/ 1515640 w 6074724"/>
                <a:gd name="connsiteY5" fmla="*/ 5260884 h 5260884"/>
                <a:gd name="connsiteX6" fmla="*/ 0 w 6074724"/>
                <a:gd name="connsiteY6" fmla="*/ 2630443 h 5260884"/>
                <a:gd name="connsiteX0" fmla="*/ 0 w 6074724"/>
                <a:gd name="connsiteY0" fmla="*/ 2617916 h 5248357"/>
                <a:gd name="connsiteX1" fmla="*/ 1507560 w 6074724"/>
                <a:gd name="connsiteY1" fmla="*/ 7138 h 5248357"/>
                <a:gd name="connsiteX2" fmla="*/ 4534037 w 6074724"/>
                <a:gd name="connsiteY2" fmla="*/ 0 h 5248357"/>
                <a:gd name="connsiteX3" fmla="*/ 6074724 w 6074724"/>
                <a:gd name="connsiteY3" fmla="*/ 2617916 h 5248357"/>
                <a:gd name="connsiteX4" fmla="*/ 4571611 w 6074724"/>
                <a:gd name="connsiteY4" fmla="*/ 5248357 h 5248357"/>
                <a:gd name="connsiteX5" fmla="*/ 1515640 w 6074724"/>
                <a:gd name="connsiteY5" fmla="*/ 5248357 h 5248357"/>
                <a:gd name="connsiteX6" fmla="*/ 0 w 6074724"/>
                <a:gd name="connsiteY6" fmla="*/ 2617916 h 5248357"/>
                <a:gd name="connsiteX0" fmla="*/ 0 w 6074724"/>
                <a:gd name="connsiteY0" fmla="*/ 2617917 h 5248358"/>
                <a:gd name="connsiteX1" fmla="*/ 1507560 w 6074724"/>
                <a:gd name="connsiteY1" fmla="*/ 7139 h 5248358"/>
                <a:gd name="connsiteX2" fmla="*/ 4563537 w 6074724"/>
                <a:gd name="connsiteY2" fmla="*/ 0 h 5248358"/>
                <a:gd name="connsiteX3" fmla="*/ 6074724 w 6074724"/>
                <a:gd name="connsiteY3" fmla="*/ 2617917 h 5248358"/>
                <a:gd name="connsiteX4" fmla="*/ 4571611 w 6074724"/>
                <a:gd name="connsiteY4" fmla="*/ 5248358 h 5248358"/>
                <a:gd name="connsiteX5" fmla="*/ 1515640 w 6074724"/>
                <a:gd name="connsiteY5" fmla="*/ 5248358 h 5248358"/>
                <a:gd name="connsiteX6" fmla="*/ 0 w 6074724"/>
                <a:gd name="connsiteY6" fmla="*/ 2617917 h 5248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74724" h="5248358">
                  <a:moveTo>
                    <a:pt x="0" y="2617917"/>
                  </a:moveTo>
                  <a:lnTo>
                    <a:pt x="1507560" y="7139"/>
                  </a:lnTo>
                  <a:lnTo>
                    <a:pt x="4563537" y="0"/>
                  </a:lnTo>
                  <a:lnTo>
                    <a:pt x="6074724" y="2617917"/>
                  </a:lnTo>
                  <a:lnTo>
                    <a:pt x="4571611" y="5248358"/>
                  </a:lnTo>
                  <a:lnTo>
                    <a:pt x="1515640" y="5248358"/>
                  </a:lnTo>
                  <a:lnTo>
                    <a:pt x="0" y="2617917"/>
                  </a:lnTo>
                  <a:close/>
                </a:path>
              </a:pathLst>
            </a:custGeom>
            <a:solidFill>
              <a:srgbClr val="3F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Retângulo 1"/>
            <p:cNvSpPr/>
            <p:nvPr/>
          </p:nvSpPr>
          <p:spPr>
            <a:xfrm>
              <a:off x="4175985" y="1992482"/>
              <a:ext cx="2635025" cy="4560759"/>
            </a:xfrm>
            <a:custGeom>
              <a:avLst/>
              <a:gdLst>
                <a:gd name="connsiteX0" fmla="*/ 0 w 2635025"/>
                <a:gd name="connsiteY0" fmla="*/ 0 h 4560759"/>
                <a:gd name="connsiteX1" fmla="*/ 2635025 w 2635025"/>
                <a:gd name="connsiteY1" fmla="*/ 0 h 4560759"/>
                <a:gd name="connsiteX2" fmla="*/ 2635025 w 2635025"/>
                <a:gd name="connsiteY2" fmla="*/ 4560759 h 4560759"/>
                <a:gd name="connsiteX3" fmla="*/ 0 w 2635025"/>
                <a:gd name="connsiteY3" fmla="*/ 4560759 h 4560759"/>
                <a:gd name="connsiteX4" fmla="*/ 0 w 2635025"/>
                <a:gd name="connsiteY4" fmla="*/ 0 h 4560759"/>
                <a:gd name="connsiteX0" fmla="*/ 0 w 2635025"/>
                <a:gd name="connsiteY0" fmla="*/ 0 h 4560759"/>
                <a:gd name="connsiteX1" fmla="*/ 2635025 w 2635025"/>
                <a:gd name="connsiteY1" fmla="*/ 1496291 h 4560759"/>
                <a:gd name="connsiteX2" fmla="*/ 2635025 w 2635025"/>
                <a:gd name="connsiteY2" fmla="*/ 4560759 h 4560759"/>
                <a:gd name="connsiteX3" fmla="*/ 0 w 2635025"/>
                <a:gd name="connsiteY3" fmla="*/ 4560759 h 4560759"/>
                <a:gd name="connsiteX4" fmla="*/ 0 w 2635025"/>
                <a:gd name="connsiteY4" fmla="*/ 0 h 4560759"/>
                <a:gd name="connsiteX0" fmla="*/ 0 w 2635025"/>
                <a:gd name="connsiteY0" fmla="*/ 0 h 4560759"/>
                <a:gd name="connsiteX1" fmla="*/ 2635025 w 2635025"/>
                <a:gd name="connsiteY1" fmla="*/ 1496291 h 4560759"/>
                <a:gd name="connsiteX2" fmla="*/ 2635025 w 2635025"/>
                <a:gd name="connsiteY2" fmla="*/ 4560759 h 4560759"/>
                <a:gd name="connsiteX3" fmla="*/ 0 w 2635025"/>
                <a:gd name="connsiteY3" fmla="*/ 3072781 h 4560759"/>
                <a:gd name="connsiteX4" fmla="*/ 0 w 2635025"/>
                <a:gd name="connsiteY4" fmla="*/ 0 h 45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025" h="4560759">
                  <a:moveTo>
                    <a:pt x="0" y="0"/>
                  </a:moveTo>
                  <a:lnTo>
                    <a:pt x="2635025" y="1496291"/>
                  </a:lnTo>
                  <a:lnTo>
                    <a:pt x="2635025" y="4560759"/>
                  </a:lnTo>
                  <a:lnTo>
                    <a:pt x="0" y="3072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1"/>
            <p:cNvSpPr/>
            <p:nvPr/>
          </p:nvSpPr>
          <p:spPr>
            <a:xfrm flipH="1">
              <a:off x="6800164" y="1992481"/>
              <a:ext cx="2624179" cy="4560759"/>
            </a:xfrm>
            <a:custGeom>
              <a:avLst/>
              <a:gdLst>
                <a:gd name="connsiteX0" fmla="*/ 0 w 2635025"/>
                <a:gd name="connsiteY0" fmla="*/ 0 h 4560759"/>
                <a:gd name="connsiteX1" fmla="*/ 2635025 w 2635025"/>
                <a:gd name="connsiteY1" fmla="*/ 0 h 4560759"/>
                <a:gd name="connsiteX2" fmla="*/ 2635025 w 2635025"/>
                <a:gd name="connsiteY2" fmla="*/ 4560759 h 4560759"/>
                <a:gd name="connsiteX3" fmla="*/ 0 w 2635025"/>
                <a:gd name="connsiteY3" fmla="*/ 4560759 h 4560759"/>
                <a:gd name="connsiteX4" fmla="*/ 0 w 2635025"/>
                <a:gd name="connsiteY4" fmla="*/ 0 h 4560759"/>
                <a:gd name="connsiteX0" fmla="*/ 0 w 2635025"/>
                <a:gd name="connsiteY0" fmla="*/ 0 h 4560759"/>
                <a:gd name="connsiteX1" fmla="*/ 2635025 w 2635025"/>
                <a:gd name="connsiteY1" fmla="*/ 1496291 h 4560759"/>
                <a:gd name="connsiteX2" fmla="*/ 2635025 w 2635025"/>
                <a:gd name="connsiteY2" fmla="*/ 4560759 h 4560759"/>
                <a:gd name="connsiteX3" fmla="*/ 0 w 2635025"/>
                <a:gd name="connsiteY3" fmla="*/ 4560759 h 4560759"/>
                <a:gd name="connsiteX4" fmla="*/ 0 w 2635025"/>
                <a:gd name="connsiteY4" fmla="*/ 0 h 4560759"/>
                <a:gd name="connsiteX0" fmla="*/ 0 w 2635025"/>
                <a:gd name="connsiteY0" fmla="*/ 0 h 4560759"/>
                <a:gd name="connsiteX1" fmla="*/ 2635025 w 2635025"/>
                <a:gd name="connsiteY1" fmla="*/ 1496291 h 4560759"/>
                <a:gd name="connsiteX2" fmla="*/ 2635025 w 2635025"/>
                <a:gd name="connsiteY2" fmla="*/ 4560759 h 4560759"/>
                <a:gd name="connsiteX3" fmla="*/ 0 w 2635025"/>
                <a:gd name="connsiteY3" fmla="*/ 3072781 h 4560759"/>
                <a:gd name="connsiteX4" fmla="*/ 0 w 2635025"/>
                <a:gd name="connsiteY4" fmla="*/ 0 h 45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025" h="4560759">
                  <a:moveTo>
                    <a:pt x="0" y="0"/>
                  </a:moveTo>
                  <a:lnTo>
                    <a:pt x="2635025" y="1496291"/>
                  </a:lnTo>
                  <a:lnTo>
                    <a:pt x="2635025" y="4560759"/>
                  </a:lnTo>
                  <a:lnTo>
                    <a:pt x="0" y="3072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CaixaDeTexto 7"/>
          <p:cNvSpPr txBox="1"/>
          <p:nvPr/>
        </p:nvSpPr>
        <p:spPr>
          <a:xfrm>
            <a:off x="6905597" y="2952051"/>
            <a:ext cx="26541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EEC600"/>
                </a:solidFill>
                <a:latin typeface="Fira Sans SemiBold" charset="0"/>
                <a:ea typeface="Fira Sans SemiBold" charset="0"/>
                <a:cs typeface="Fira Sans SemiBold" charset="0"/>
              </a:rPr>
              <a:t>Integrative</a:t>
            </a:r>
          </a:p>
          <a:p>
            <a:r>
              <a:rPr lang="en-US" sz="3400" b="1" dirty="0">
                <a:solidFill>
                  <a:srgbClr val="EEC600"/>
                </a:solidFill>
                <a:latin typeface="Fira Sans SemiBold" charset="0"/>
                <a:ea typeface="Fira Sans SemiBold" charset="0"/>
                <a:cs typeface="Fira Sans SemiBold" charset="0"/>
              </a:rPr>
              <a:t>Ecology</a:t>
            </a:r>
          </a:p>
          <a:p>
            <a:r>
              <a:rPr lang="en-US" sz="3400" b="1" dirty="0">
                <a:solidFill>
                  <a:srgbClr val="EEC600"/>
                </a:solidFill>
                <a:latin typeface="Fira Sans SemiBold" charset="0"/>
                <a:ea typeface="Fira Sans SemiBold" charset="0"/>
                <a:cs typeface="Fira Sans SemiBold" charset="0"/>
              </a:rPr>
              <a:t>Lab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392449" y="2675053"/>
            <a:ext cx="404897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rgbClr val="EEC600"/>
                </a:solidFill>
                <a:latin typeface="Fira Sans Light" charset="0"/>
                <a:ea typeface="Fira Sans Light" charset="0"/>
                <a:cs typeface="Fira Sans Light" charset="0"/>
              </a:rPr>
              <a:t>[IE]</a:t>
            </a:r>
            <a:endParaRPr lang="fr-CA" sz="8800" spc="50" dirty="0">
              <a:solidFill>
                <a:schemeClr val="bg1"/>
              </a:solidFill>
              <a:latin typeface="Fira Sans Medium" charset="0"/>
              <a:ea typeface="Fira Sans Medium" charset="0"/>
              <a:cs typeface="Fira Sans Medium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4519748" y="4614044"/>
            <a:ext cx="423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fr-CA" spc="50" dirty="0">
                <a:solidFill>
                  <a:schemeClr val="bg1"/>
                </a:solidFill>
                <a:latin typeface="Fira Sans Medium" charset="0"/>
                <a:ea typeface="Fira Sans Medium" charset="0"/>
                <a:cs typeface="Fira Sans Medium" charset="0"/>
              </a:rPr>
              <a:t>Laboratoire d'écologie intégrative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99" y="1067673"/>
            <a:ext cx="1347330" cy="151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486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</TotalTime>
  <Words>100</Words>
  <Application>Microsoft Macintosh PowerPoint</Application>
  <PresentationFormat>Widescreen</PresentationFormat>
  <Paragraphs>40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Fira Sans</vt:lpstr>
      <vt:lpstr>Fira Sans Light</vt:lpstr>
      <vt:lpstr>Fira Sans Medium</vt:lpstr>
      <vt:lpstr>Fira Sans SemiBold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Willian Vieira</dc:creator>
  <cp:lastModifiedBy>Will Vieira</cp:lastModifiedBy>
  <cp:revision>41</cp:revision>
  <dcterms:created xsi:type="dcterms:W3CDTF">2017-03-05T15:01:36Z</dcterms:created>
  <dcterms:modified xsi:type="dcterms:W3CDTF">2019-12-04T18:38:43Z</dcterms:modified>
</cp:coreProperties>
</file>